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7" r:id="rId2"/>
    <p:sldId id="282" r:id="rId3"/>
    <p:sldId id="303" r:id="rId4"/>
    <p:sldId id="306" r:id="rId5"/>
    <p:sldId id="307" r:id="rId6"/>
    <p:sldId id="308" r:id="rId7"/>
    <p:sldId id="309" r:id="rId8"/>
    <p:sldId id="310" r:id="rId9"/>
    <p:sldId id="312" r:id="rId10"/>
    <p:sldId id="313" r:id="rId11"/>
    <p:sldId id="324" r:id="rId12"/>
    <p:sldId id="311" r:id="rId13"/>
    <p:sldId id="314" r:id="rId14"/>
    <p:sldId id="315" r:id="rId15"/>
    <p:sldId id="316" r:id="rId16"/>
    <p:sldId id="317" r:id="rId17"/>
    <p:sldId id="318" r:id="rId18"/>
    <p:sldId id="319" r:id="rId19"/>
    <p:sldId id="320" r:id="rId20"/>
    <p:sldId id="321" r:id="rId21"/>
    <p:sldId id="322" r:id="rId22"/>
    <p:sldId id="323" r:id="rId23"/>
    <p:sldId id="325" r:id="rId24"/>
    <p:sldId id="326" r:id="rId25"/>
    <p:sldId id="328" r:id="rId26"/>
    <p:sldId id="327" r:id="rId27"/>
    <p:sldId id="305" r:id="rId28"/>
    <p:sldId id="304" r:id="rId29"/>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1C72"/>
    <a:srgbClr val="662A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C6153-29BB-476B-ABFD-9993A6CE216F}" v="37" dt="2020-06-09T15:28:14.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6" autoAdjust="0"/>
    <p:restoredTop sz="94682"/>
  </p:normalViewPr>
  <p:slideViewPr>
    <p:cSldViewPr snapToGrid="0" snapToObjects="1">
      <p:cViewPr varScale="1">
        <p:scale>
          <a:sx n="150" d="100"/>
          <a:sy n="150" d="100"/>
        </p:scale>
        <p:origin x="222" y="126"/>
      </p:cViewPr>
      <p:guideLst/>
    </p:cSldViewPr>
  </p:slideViewPr>
  <p:notesTextViewPr>
    <p:cViewPr>
      <p:scale>
        <a:sx n="3" d="2"/>
        <a:sy n="3" d="2"/>
      </p:scale>
      <p:origin x="0" y="0"/>
    </p:cViewPr>
  </p:notesTextViewPr>
  <p:sorterViewPr>
    <p:cViewPr>
      <p:scale>
        <a:sx n="149" d="100"/>
        <a:sy n="149" d="100"/>
      </p:scale>
      <p:origin x="0" y="-5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Bullard" userId="437853d0-0bbc-4861-8076-648ec00e406f" providerId="ADAL" clId="{4CDC6153-29BB-476B-ABFD-9993A6CE216F}"/>
    <pc:docChg chg="custSel addSld modSld sldOrd">
      <pc:chgData name="George Bullard" userId="437853d0-0bbc-4861-8076-648ec00e406f" providerId="ADAL" clId="{4CDC6153-29BB-476B-ABFD-9993A6CE216F}" dt="2020-06-09T20:28:16.458" v="2303" actId="20577"/>
      <pc:docMkLst>
        <pc:docMk/>
      </pc:docMkLst>
      <pc:sldChg chg="modSp mod">
        <pc:chgData name="George Bullard" userId="437853d0-0bbc-4861-8076-648ec00e406f" providerId="ADAL" clId="{4CDC6153-29BB-476B-ABFD-9993A6CE216F}" dt="2020-06-09T15:05:29.123" v="1804" actId="113"/>
        <pc:sldMkLst>
          <pc:docMk/>
          <pc:sldMk cId="1795694248" sldId="282"/>
        </pc:sldMkLst>
        <pc:spChg chg="mod">
          <ac:chgData name="George Bullard" userId="437853d0-0bbc-4861-8076-648ec00e406f" providerId="ADAL" clId="{4CDC6153-29BB-476B-ABFD-9993A6CE216F}" dt="2020-06-09T15:05:29.123" v="1804" actId="113"/>
          <ac:spMkLst>
            <pc:docMk/>
            <pc:sldMk cId="1795694248" sldId="282"/>
            <ac:spMk id="5" creationId="{3066FA01-89C5-45DD-A36F-8ECD63780D49}"/>
          </ac:spMkLst>
        </pc:spChg>
      </pc:sldChg>
      <pc:sldChg chg="modSp mod">
        <pc:chgData name="George Bullard" userId="437853d0-0bbc-4861-8076-648ec00e406f" providerId="ADAL" clId="{4CDC6153-29BB-476B-ABFD-9993A6CE216F}" dt="2020-06-09T15:10:22.967" v="1910" actId="113"/>
        <pc:sldMkLst>
          <pc:docMk/>
          <pc:sldMk cId="3580958581" sldId="305"/>
        </pc:sldMkLst>
        <pc:spChg chg="mod">
          <ac:chgData name="George Bullard" userId="437853d0-0bbc-4861-8076-648ec00e406f" providerId="ADAL" clId="{4CDC6153-29BB-476B-ABFD-9993A6CE216F}" dt="2020-06-09T15:10:22.967" v="1910" actId="113"/>
          <ac:spMkLst>
            <pc:docMk/>
            <pc:sldMk cId="3580958581" sldId="305"/>
            <ac:spMk id="5" creationId="{3066FA01-89C5-45DD-A36F-8ECD63780D49}"/>
          </ac:spMkLst>
        </pc:spChg>
      </pc:sldChg>
      <pc:sldChg chg="modSp mod">
        <pc:chgData name="George Bullard" userId="437853d0-0bbc-4861-8076-648ec00e406f" providerId="ADAL" clId="{4CDC6153-29BB-476B-ABFD-9993A6CE216F}" dt="2020-06-08T12:55:53.063" v="763" actId="113"/>
        <pc:sldMkLst>
          <pc:docMk/>
          <pc:sldMk cId="1046385808" sldId="307"/>
        </pc:sldMkLst>
        <pc:spChg chg="mod">
          <ac:chgData name="George Bullard" userId="437853d0-0bbc-4861-8076-648ec00e406f" providerId="ADAL" clId="{4CDC6153-29BB-476B-ABFD-9993A6CE216F}" dt="2020-06-08T12:55:53.063" v="763" actId="113"/>
          <ac:spMkLst>
            <pc:docMk/>
            <pc:sldMk cId="1046385808" sldId="307"/>
            <ac:spMk id="3" creationId="{9DE61918-DF04-4B59-B6F5-F7A3D90DF290}"/>
          </ac:spMkLst>
        </pc:spChg>
      </pc:sldChg>
      <pc:sldChg chg="modSp mod">
        <pc:chgData name="George Bullard" userId="437853d0-0bbc-4861-8076-648ec00e406f" providerId="ADAL" clId="{4CDC6153-29BB-476B-ABFD-9993A6CE216F}" dt="2020-06-09T19:58:58.658" v="2032" actId="20577"/>
        <pc:sldMkLst>
          <pc:docMk/>
          <pc:sldMk cId="3595476873" sldId="308"/>
        </pc:sldMkLst>
        <pc:spChg chg="mod">
          <ac:chgData name="George Bullard" userId="437853d0-0bbc-4861-8076-648ec00e406f" providerId="ADAL" clId="{4CDC6153-29BB-476B-ABFD-9993A6CE216F}" dt="2020-06-09T19:58:58.658" v="2032" actId="20577"/>
          <ac:spMkLst>
            <pc:docMk/>
            <pc:sldMk cId="3595476873" sldId="308"/>
            <ac:spMk id="3" creationId="{9DE61918-DF04-4B59-B6F5-F7A3D90DF290}"/>
          </ac:spMkLst>
        </pc:spChg>
      </pc:sldChg>
      <pc:sldChg chg="modSp mod">
        <pc:chgData name="George Bullard" userId="437853d0-0bbc-4861-8076-648ec00e406f" providerId="ADAL" clId="{4CDC6153-29BB-476B-ABFD-9993A6CE216F}" dt="2020-06-09T20:24:05.639" v="2047" actId="20577"/>
        <pc:sldMkLst>
          <pc:docMk/>
          <pc:sldMk cId="568382629" sldId="309"/>
        </pc:sldMkLst>
        <pc:spChg chg="mod">
          <ac:chgData name="George Bullard" userId="437853d0-0bbc-4861-8076-648ec00e406f" providerId="ADAL" clId="{4CDC6153-29BB-476B-ABFD-9993A6CE216F}" dt="2020-06-09T20:24:05.639" v="2047" actId="20577"/>
          <ac:spMkLst>
            <pc:docMk/>
            <pc:sldMk cId="568382629" sldId="309"/>
            <ac:spMk id="3" creationId="{9DE61918-DF04-4B59-B6F5-F7A3D90DF290}"/>
          </ac:spMkLst>
        </pc:spChg>
      </pc:sldChg>
      <pc:sldChg chg="modSp add mod">
        <pc:chgData name="George Bullard" userId="437853d0-0bbc-4861-8076-648ec00e406f" providerId="ADAL" clId="{4CDC6153-29BB-476B-ABFD-9993A6CE216F}" dt="2020-06-09T14:29:16.131" v="890" actId="20577"/>
        <pc:sldMkLst>
          <pc:docMk/>
          <pc:sldMk cId="1993399800" sldId="310"/>
        </pc:sldMkLst>
        <pc:spChg chg="mod">
          <ac:chgData name="George Bullard" userId="437853d0-0bbc-4861-8076-648ec00e406f" providerId="ADAL" clId="{4CDC6153-29BB-476B-ABFD-9993A6CE216F}" dt="2020-06-08T12:19:41.409" v="59" actId="14100"/>
          <ac:spMkLst>
            <pc:docMk/>
            <pc:sldMk cId="1993399800" sldId="310"/>
            <ac:spMk id="2" creationId="{71E616DD-8D48-48BD-BD68-D9FECD2BFA82}"/>
          </ac:spMkLst>
        </pc:spChg>
        <pc:spChg chg="mod">
          <ac:chgData name="George Bullard" userId="437853d0-0bbc-4861-8076-648ec00e406f" providerId="ADAL" clId="{4CDC6153-29BB-476B-ABFD-9993A6CE216F}" dt="2020-06-09T14:29:16.131" v="890" actId="20577"/>
          <ac:spMkLst>
            <pc:docMk/>
            <pc:sldMk cId="1993399800" sldId="310"/>
            <ac:spMk id="3" creationId="{9DE61918-DF04-4B59-B6F5-F7A3D90DF290}"/>
          </ac:spMkLst>
        </pc:spChg>
      </pc:sldChg>
      <pc:sldChg chg="modSp add mod">
        <pc:chgData name="George Bullard" userId="437853d0-0bbc-4861-8076-648ec00e406f" providerId="ADAL" clId="{4CDC6153-29BB-476B-ABFD-9993A6CE216F}" dt="2020-06-09T14:45:30.867" v="1199" actId="6549"/>
        <pc:sldMkLst>
          <pc:docMk/>
          <pc:sldMk cId="2793205731" sldId="311"/>
        </pc:sldMkLst>
        <pc:spChg chg="mod">
          <ac:chgData name="George Bullard" userId="437853d0-0bbc-4861-8076-648ec00e406f" providerId="ADAL" clId="{4CDC6153-29BB-476B-ABFD-9993A6CE216F}" dt="2020-06-08T12:47:15.099" v="756" actId="20577"/>
          <ac:spMkLst>
            <pc:docMk/>
            <pc:sldMk cId="2793205731" sldId="311"/>
            <ac:spMk id="2" creationId="{71E616DD-8D48-48BD-BD68-D9FECD2BFA82}"/>
          </ac:spMkLst>
        </pc:spChg>
        <pc:spChg chg="mod">
          <ac:chgData name="George Bullard" userId="437853d0-0bbc-4861-8076-648ec00e406f" providerId="ADAL" clId="{4CDC6153-29BB-476B-ABFD-9993A6CE216F}" dt="2020-06-09T14:45:30.867" v="1199" actId="6549"/>
          <ac:spMkLst>
            <pc:docMk/>
            <pc:sldMk cId="2793205731" sldId="311"/>
            <ac:spMk id="3" creationId="{9DE61918-DF04-4B59-B6F5-F7A3D90DF290}"/>
          </ac:spMkLst>
        </pc:spChg>
      </pc:sldChg>
      <pc:sldChg chg="modSp add mod">
        <pc:chgData name="George Bullard" userId="437853d0-0bbc-4861-8076-648ec00e406f" providerId="ADAL" clId="{4CDC6153-29BB-476B-ABFD-9993A6CE216F}" dt="2020-06-09T15:07:12.078" v="1827" actId="20577"/>
        <pc:sldMkLst>
          <pc:docMk/>
          <pc:sldMk cId="3041299918" sldId="312"/>
        </pc:sldMkLst>
        <pc:spChg chg="mod">
          <ac:chgData name="George Bullard" userId="437853d0-0bbc-4861-8076-648ec00e406f" providerId="ADAL" clId="{4CDC6153-29BB-476B-ABFD-9993A6CE216F}" dt="2020-06-09T15:07:12.078" v="1827" actId="20577"/>
          <ac:spMkLst>
            <pc:docMk/>
            <pc:sldMk cId="3041299918" sldId="312"/>
            <ac:spMk id="3" creationId="{9DE61918-DF04-4B59-B6F5-F7A3D90DF290}"/>
          </ac:spMkLst>
        </pc:spChg>
      </pc:sldChg>
      <pc:sldChg chg="modSp add mod">
        <pc:chgData name="George Bullard" userId="437853d0-0bbc-4861-8076-648ec00e406f" providerId="ADAL" clId="{4CDC6153-29BB-476B-ABFD-9993A6CE216F}" dt="2020-06-09T14:29:38.830" v="905" actId="20577"/>
        <pc:sldMkLst>
          <pc:docMk/>
          <pc:sldMk cId="142882810" sldId="313"/>
        </pc:sldMkLst>
        <pc:spChg chg="mod">
          <ac:chgData name="George Bullard" userId="437853d0-0bbc-4861-8076-648ec00e406f" providerId="ADAL" clId="{4CDC6153-29BB-476B-ABFD-9993A6CE216F}" dt="2020-06-09T14:29:38.830" v="905" actId="20577"/>
          <ac:spMkLst>
            <pc:docMk/>
            <pc:sldMk cId="142882810" sldId="313"/>
            <ac:spMk id="3" creationId="{9DE61918-DF04-4B59-B6F5-F7A3D90DF290}"/>
          </ac:spMkLst>
        </pc:spChg>
      </pc:sldChg>
      <pc:sldChg chg="modSp add mod">
        <pc:chgData name="George Bullard" userId="437853d0-0bbc-4861-8076-648ec00e406f" providerId="ADAL" clId="{4CDC6153-29BB-476B-ABFD-9993A6CE216F}" dt="2020-06-09T15:08:32.796" v="1908" actId="6549"/>
        <pc:sldMkLst>
          <pc:docMk/>
          <pc:sldMk cId="2258279258" sldId="314"/>
        </pc:sldMkLst>
        <pc:spChg chg="mod">
          <ac:chgData name="George Bullard" userId="437853d0-0bbc-4861-8076-648ec00e406f" providerId="ADAL" clId="{4CDC6153-29BB-476B-ABFD-9993A6CE216F}" dt="2020-06-08T12:47:19.818" v="757" actId="20577"/>
          <ac:spMkLst>
            <pc:docMk/>
            <pc:sldMk cId="2258279258" sldId="314"/>
            <ac:spMk id="2" creationId="{71E616DD-8D48-48BD-BD68-D9FECD2BFA82}"/>
          </ac:spMkLst>
        </pc:spChg>
        <pc:spChg chg="mod">
          <ac:chgData name="George Bullard" userId="437853d0-0bbc-4861-8076-648ec00e406f" providerId="ADAL" clId="{4CDC6153-29BB-476B-ABFD-9993A6CE216F}" dt="2020-06-09T15:08:32.796" v="1908" actId="6549"/>
          <ac:spMkLst>
            <pc:docMk/>
            <pc:sldMk cId="2258279258" sldId="314"/>
            <ac:spMk id="3" creationId="{9DE61918-DF04-4B59-B6F5-F7A3D90DF290}"/>
          </ac:spMkLst>
        </pc:spChg>
      </pc:sldChg>
      <pc:sldChg chg="modSp add mod">
        <pc:chgData name="George Bullard" userId="437853d0-0bbc-4861-8076-648ec00e406f" providerId="ADAL" clId="{4CDC6153-29BB-476B-ABFD-9993A6CE216F}" dt="2020-06-08T12:47:23.571" v="758" actId="20577"/>
        <pc:sldMkLst>
          <pc:docMk/>
          <pc:sldMk cId="1356521196" sldId="315"/>
        </pc:sldMkLst>
        <pc:spChg chg="mod">
          <ac:chgData name="George Bullard" userId="437853d0-0bbc-4861-8076-648ec00e406f" providerId="ADAL" clId="{4CDC6153-29BB-476B-ABFD-9993A6CE216F}" dt="2020-06-08T12:47:23.571" v="758" actId="20577"/>
          <ac:spMkLst>
            <pc:docMk/>
            <pc:sldMk cId="1356521196" sldId="315"/>
            <ac:spMk id="2" creationId="{71E616DD-8D48-48BD-BD68-D9FECD2BFA82}"/>
          </ac:spMkLst>
        </pc:spChg>
        <pc:spChg chg="mod">
          <ac:chgData name="George Bullard" userId="437853d0-0bbc-4861-8076-648ec00e406f" providerId="ADAL" clId="{4CDC6153-29BB-476B-ABFD-9993A6CE216F}" dt="2020-06-08T12:34:43.805" v="611" actId="20577"/>
          <ac:spMkLst>
            <pc:docMk/>
            <pc:sldMk cId="1356521196" sldId="315"/>
            <ac:spMk id="3" creationId="{9DE61918-DF04-4B59-B6F5-F7A3D90DF290}"/>
          </ac:spMkLst>
        </pc:spChg>
      </pc:sldChg>
      <pc:sldChg chg="modSp add mod">
        <pc:chgData name="George Bullard" userId="437853d0-0bbc-4861-8076-648ec00e406f" providerId="ADAL" clId="{4CDC6153-29BB-476B-ABFD-9993A6CE216F}" dt="2020-06-09T20:24:34.176" v="2063" actId="20577"/>
        <pc:sldMkLst>
          <pc:docMk/>
          <pc:sldMk cId="2009149854" sldId="316"/>
        </pc:sldMkLst>
        <pc:spChg chg="mod">
          <ac:chgData name="George Bullard" userId="437853d0-0bbc-4861-8076-648ec00e406f" providerId="ADAL" clId="{4CDC6153-29BB-476B-ABFD-9993A6CE216F}" dt="2020-06-08T12:47:27.731" v="759" actId="20577"/>
          <ac:spMkLst>
            <pc:docMk/>
            <pc:sldMk cId="2009149854" sldId="316"/>
            <ac:spMk id="2" creationId="{71E616DD-8D48-48BD-BD68-D9FECD2BFA82}"/>
          </ac:spMkLst>
        </pc:spChg>
        <pc:spChg chg="mod">
          <ac:chgData name="George Bullard" userId="437853d0-0bbc-4861-8076-648ec00e406f" providerId="ADAL" clId="{4CDC6153-29BB-476B-ABFD-9993A6CE216F}" dt="2020-06-09T20:24:34.176" v="2063" actId="20577"/>
          <ac:spMkLst>
            <pc:docMk/>
            <pc:sldMk cId="2009149854" sldId="316"/>
            <ac:spMk id="3" creationId="{9DE61918-DF04-4B59-B6F5-F7A3D90DF290}"/>
          </ac:spMkLst>
        </pc:spChg>
      </pc:sldChg>
      <pc:sldChg chg="modSp add mod">
        <pc:chgData name="George Bullard" userId="437853d0-0bbc-4861-8076-648ec00e406f" providerId="ADAL" clId="{4CDC6153-29BB-476B-ABFD-9993A6CE216F}" dt="2020-06-09T20:26:13.693" v="2139" actId="20577"/>
        <pc:sldMkLst>
          <pc:docMk/>
          <pc:sldMk cId="4007078103" sldId="317"/>
        </pc:sldMkLst>
        <pc:spChg chg="mod">
          <ac:chgData name="George Bullard" userId="437853d0-0bbc-4861-8076-648ec00e406f" providerId="ADAL" clId="{4CDC6153-29BB-476B-ABFD-9993A6CE216F}" dt="2020-06-08T12:47:32.574" v="760" actId="20577"/>
          <ac:spMkLst>
            <pc:docMk/>
            <pc:sldMk cId="4007078103" sldId="317"/>
            <ac:spMk id="2" creationId="{71E616DD-8D48-48BD-BD68-D9FECD2BFA82}"/>
          </ac:spMkLst>
        </pc:spChg>
        <pc:spChg chg="mod">
          <ac:chgData name="George Bullard" userId="437853d0-0bbc-4861-8076-648ec00e406f" providerId="ADAL" clId="{4CDC6153-29BB-476B-ABFD-9993A6CE216F}" dt="2020-06-09T20:26:13.693" v="2139" actId="20577"/>
          <ac:spMkLst>
            <pc:docMk/>
            <pc:sldMk cId="4007078103" sldId="317"/>
            <ac:spMk id="3" creationId="{9DE61918-DF04-4B59-B6F5-F7A3D90DF290}"/>
          </ac:spMkLst>
        </pc:spChg>
      </pc:sldChg>
      <pc:sldChg chg="modSp add mod">
        <pc:chgData name="George Bullard" userId="437853d0-0bbc-4861-8076-648ec00e406f" providerId="ADAL" clId="{4CDC6153-29BB-476B-ABFD-9993A6CE216F}" dt="2020-06-08T12:47:36.983" v="761" actId="20577"/>
        <pc:sldMkLst>
          <pc:docMk/>
          <pc:sldMk cId="61194734" sldId="318"/>
        </pc:sldMkLst>
        <pc:spChg chg="mod">
          <ac:chgData name="George Bullard" userId="437853d0-0bbc-4861-8076-648ec00e406f" providerId="ADAL" clId="{4CDC6153-29BB-476B-ABFD-9993A6CE216F}" dt="2020-06-08T12:47:36.983" v="761" actId="20577"/>
          <ac:spMkLst>
            <pc:docMk/>
            <pc:sldMk cId="61194734" sldId="318"/>
            <ac:spMk id="2" creationId="{71E616DD-8D48-48BD-BD68-D9FECD2BFA82}"/>
          </ac:spMkLst>
        </pc:spChg>
        <pc:spChg chg="mod">
          <ac:chgData name="George Bullard" userId="437853d0-0bbc-4861-8076-648ec00e406f" providerId="ADAL" clId="{4CDC6153-29BB-476B-ABFD-9993A6CE216F}" dt="2020-06-08T12:37:33.778" v="651" actId="20577"/>
          <ac:spMkLst>
            <pc:docMk/>
            <pc:sldMk cId="61194734" sldId="318"/>
            <ac:spMk id="3" creationId="{9DE61918-DF04-4B59-B6F5-F7A3D90DF290}"/>
          </ac:spMkLst>
        </pc:spChg>
      </pc:sldChg>
      <pc:sldChg chg="modSp add mod">
        <pc:chgData name="George Bullard" userId="437853d0-0bbc-4861-8076-648ec00e406f" providerId="ADAL" clId="{4CDC6153-29BB-476B-ABFD-9993A6CE216F}" dt="2020-06-09T20:27:25.010" v="2266" actId="20577"/>
        <pc:sldMkLst>
          <pc:docMk/>
          <pc:sldMk cId="2655243693" sldId="319"/>
        </pc:sldMkLst>
        <pc:spChg chg="mod">
          <ac:chgData name="George Bullard" userId="437853d0-0bbc-4861-8076-648ec00e406f" providerId="ADAL" clId="{4CDC6153-29BB-476B-ABFD-9993A6CE216F}" dt="2020-06-08T12:47:40.582" v="762" actId="20577"/>
          <ac:spMkLst>
            <pc:docMk/>
            <pc:sldMk cId="2655243693" sldId="319"/>
            <ac:spMk id="2" creationId="{71E616DD-8D48-48BD-BD68-D9FECD2BFA82}"/>
          </ac:spMkLst>
        </pc:spChg>
        <pc:spChg chg="mod">
          <ac:chgData name="George Bullard" userId="437853d0-0bbc-4861-8076-648ec00e406f" providerId="ADAL" clId="{4CDC6153-29BB-476B-ABFD-9993A6CE216F}" dt="2020-06-09T20:27:25.010" v="2266" actId="20577"/>
          <ac:spMkLst>
            <pc:docMk/>
            <pc:sldMk cId="2655243693" sldId="319"/>
            <ac:spMk id="3" creationId="{9DE61918-DF04-4B59-B6F5-F7A3D90DF290}"/>
          </ac:spMkLst>
        </pc:spChg>
      </pc:sldChg>
      <pc:sldChg chg="modSp add mod">
        <pc:chgData name="George Bullard" userId="437853d0-0bbc-4861-8076-648ec00e406f" providerId="ADAL" clId="{4CDC6153-29BB-476B-ABFD-9993A6CE216F}" dt="2020-06-09T20:27:49.381" v="2295" actId="20577"/>
        <pc:sldMkLst>
          <pc:docMk/>
          <pc:sldMk cId="829929365" sldId="320"/>
        </pc:sldMkLst>
        <pc:spChg chg="mod">
          <ac:chgData name="George Bullard" userId="437853d0-0bbc-4861-8076-648ec00e406f" providerId="ADAL" clId="{4CDC6153-29BB-476B-ABFD-9993A6CE216F}" dt="2020-06-08T12:47:06.682" v="755" actId="20577"/>
          <ac:spMkLst>
            <pc:docMk/>
            <pc:sldMk cId="829929365" sldId="320"/>
            <ac:spMk id="2" creationId="{71E616DD-8D48-48BD-BD68-D9FECD2BFA82}"/>
          </ac:spMkLst>
        </pc:spChg>
        <pc:spChg chg="mod">
          <ac:chgData name="George Bullard" userId="437853d0-0bbc-4861-8076-648ec00e406f" providerId="ADAL" clId="{4CDC6153-29BB-476B-ABFD-9993A6CE216F}" dt="2020-06-09T20:27:49.381" v="2295" actId="20577"/>
          <ac:spMkLst>
            <pc:docMk/>
            <pc:sldMk cId="829929365" sldId="320"/>
            <ac:spMk id="3" creationId="{9DE61918-DF04-4B59-B6F5-F7A3D90DF290}"/>
          </ac:spMkLst>
        </pc:spChg>
      </pc:sldChg>
      <pc:sldChg chg="modSp add mod">
        <pc:chgData name="George Bullard" userId="437853d0-0bbc-4861-8076-648ec00e406f" providerId="ADAL" clId="{4CDC6153-29BB-476B-ABFD-9993A6CE216F}" dt="2020-06-08T12:47:01.708" v="754" actId="20577"/>
        <pc:sldMkLst>
          <pc:docMk/>
          <pc:sldMk cId="4181057378" sldId="321"/>
        </pc:sldMkLst>
        <pc:spChg chg="mod">
          <ac:chgData name="George Bullard" userId="437853d0-0bbc-4861-8076-648ec00e406f" providerId="ADAL" clId="{4CDC6153-29BB-476B-ABFD-9993A6CE216F}" dt="2020-06-08T12:47:01.708" v="754" actId="20577"/>
          <ac:spMkLst>
            <pc:docMk/>
            <pc:sldMk cId="4181057378" sldId="321"/>
            <ac:spMk id="2" creationId="{71E616DD-8D48-48BD-BD68-D9FECD2BFA82}"/>
          </ac:spMkLst>
        </pc:spChg>
        <pc:spChg chg="mod">
          <ac:chgData name="George Bullard" userId="437853d0-0bbc-4861-8076-648ec00e406f" providerId="ADAL" clId="{4CDC6153-29BB-476B-ABFD-9993A6CE216F}" dt="2020-06-08T12:41:55.620" v="701" actId="255"/>
          <ac:spMkLst>
            <pc:docMk/>
            <pc:sldMk cId="4181057378" sldId="321"/>
            <ac:spMk id="3" creationId="{9DE61918-DF04-4B59-B6F5-F7A3D90DF290}"/>
          </ac:spMkLst>
        </pc:spChg>
      </pc:sldChg>
      <pc:sldChg chg="modSp add mod">
        <pc:chgData name="George Bullard" userId="437853d0-0bbc-4861-8076-648ec00e406f" providerId="ADAL" clId="{4CDC6153-29BB-476B-ABFD-9993A6CE216F}" dt="2020-06-09T20:28:02.025" v="2299" actId="20577"/>
        <pc:sldMkLst>
          <pc:docMk/>
          <pc:sldMk cId="1530464461" sldId="322"/>
        </pc:sldMkLst>
        <pc:spChg chg="mod">
          <ac:chgData name="George Bullard" userId="437853d0-0bbc-4861-8076-648ec00e406f" providerId="ADAL" clId="{4CDC6153-29BB-476B-ABFD-9993A6CE216F}" dt="2020-06-08T12:44:54.039" v="706" actId="20577"/>
          <ac:spMkLst>
            <pc:docMk/>
            <pc:sldMk cId="1530464461" sldId="322"/>
            <ac:spMk id="2" creationId="{71E616DD-8D48-48BD-BD68-D9FECD2BFA82}"/>
          </ac:spMkLst>
        </pc:spChg>
        <pc:spChg chg="mod">
          <ac:chgData name="George Bullard" userId="437853d0-0bbc-4861-8076-648ec00e406f" providerId="ADAL" clId="{4CDC6153-29BB-476B-ABFD-9993A6CE216F}" dt="2020-06-09T20:28:02.025" v="2299" actId="20577"/>
          <ac:spMkLst>
            <pc:docMk/>
            <pc:sldMk cId="1530464461" sldId="322"/>
            <ac:spMk id="3" creationId="{9DE61918-DF04-4B59-B6F5-F7A3D90DF290}"/>
          </ac:spMkLst>
        </pc:spChg>
      </pc:sldChg>
      <pc:sldChg chg="modSp add mod">
        <pc:chgData name="George Bullard" userId="437853d0-0bbc-4861-8076-648ec00e406f" providerId="ADAL" clId="{4CDC6153-29BB-476B-ABFD-9993A6CE216F}" dt="2020-06-08T12:46:55.716" v="753" actId="5793"/>
        <pc:sldMkLst>
          <pc:docMk/>
          <pc:sldMk cId="2134397798" sldId="323"/>
        </pc:sldMkLst>
        <pc:spChg chg="mod">
          <ac:chgData name="George Bullard" userId="437853d0-0bbc-4861-8076-648ec00e406f" providerId="ADAL" clId="{4CDC6153-29BB-476B-ABFD-9993A6CE216F}" dt="2020-06-08T12:46:55.716" v="753" actId="5793"/>
          <ac:spMkLst>
            <pc:docMk/>
            <pc:sldMk cId="2134397798" sldId="323"/>
            <ac:spMk id="3" creationId="{9DE61918-DF04-4B59-B6F5-F7A3D90DF290}"/>
          </ac:spMkLst>
        </pc:spChg>
      </pc:sldChg>
      <pc:sldChg chg="modSp add mod">
        <pc:chgData name="George Bullard" userId="437853d0-0bbc-4861-8076-648ec00e406f" providerId="ADAL" clId="{4CDC6153-29BB-476B-ABFD-9993A6CE216F}" dt="2020-06-09T19:59:40.724" v="2033" actId="20577"/>
        <pc:sldMkLst>
          <pc:docMk/>
          <pc:sldMk cId="4131262864" sldId="324"/>
        </pc:sldMkLst>
        <pc:spChg chg="mod">
          <ac:chgData name="George Bullard" userId="437853d0-0bbc-4861-8076-648ec00e406f" providerId="ADAL" clId="{4CDC6153-29BB-476B-ABFD-9993A6CE216F}" dt="2020-06-09T19:59:40.724" v="2033" actId="20577"/>
          <ac:spMkLst>
            <pc:docMk/>
            <pc:sldMk cId="4131262864" sldId="324"/>
            <ac:spMk id="3" creationId="{9DE61918-DF04-4B59-B6F5-F7A3D90DF290}"/>
          </ac:spMkLst>
        </pc:spChg>
      </pc:sldChg>
      <pc:sldChg chg="modSp add mod ord">
        <pc:chgData name="George Bullard" userId="437853d0-0bbc-4861-8076-648ec00e406f" providerId="ADAL" clId="{4CDC6153-29BB-476B-ABFD-9993A6CE216F}" dt="2020-06-09T19:59:51.981" v="2034" actId="20577"/>
        <pc:sldMkLst>
          <pc:docMk/>
          <pc:sldMk cId="1900110381" sldId="325"/>
        </pc:sldMkLst>
        <pc:spChg chg="mod">
          <ac:chgData name="George Bullard" userId="437853d0-0bbc-4861-8076-648ec00e406f" providerId="ADAL" clId="{4CDC6153-29BB-476B-ABFD-9993A6CE216F}" dt="2020-06-09T19:59:51.981" v="2034" actId="20577"/>
          <ac:spMkLst>
            <pc:docMk/>
            <pc:sldMk cId="1900110381" sldId="325"/>
            <ac:spMk id="3" creationId="{9DE61918-DF04-4B59-B6F5-F7A3D90DF290}"/>
          </ac:spMkLst>
        </pc:spChg>
      </pc:sldChg>
      <pc:sldChg chg="modSp add mod">
        <pc:chgData name="George Bullard" userId="437853d0-0bbc-4861-8076-648ec00e406f" providerId="ADAL" clId="{4CDC6153-29BB-476B-ABFD-9993A6CE216F}" dt="2020-06-09T14:53:09.759" v="1711" actId="20577"/>
        <pc:sldMkLst>
          <pc:docMk/>
          <pc:sldMk cId="1860725224" sldId="326"/>
        </pc:sldMkLst>
        <pc:spChg chg="mod">
          <ac:chgData name="George Bullard" userId="437853d0-0bbc-4861-8076-648ec00e406f" providerId="ADAL" clId="{4CDC6153-29BB-476B-ABFD-9993A6CE216F}" dt="2020-06-09T14:48:14.977" v="1291" actId="20577"/>
          <ac:spMkLst>
            <pc:docMk/>
            <pc:sldMk cId="1860725224" sldId="326"/>
            <ac:spMk id="2" creationId="{71E616DD-8D48-48BD-BD68-D9FECD2BFA82}"/>
          </ac:spMkLst>
        </pc:spChg>
        <pc:spChg chg="mod">
          <ac:chgData name="George Bullard" userId="437853d0-0bbc-4861-8076-648ec00e406f" providerId="ADAL" clId="{4CDC6153-29BB-476B-ABFD-9993A6CE216F}" dt="2020-06-09T14:53:09.759" v="1711" actId="20577"/>
          <ac:spMkLst>
            <pc:docMk/>
            <pc:sldMk cId="1860725224" sldId="326"/>
            <ac:spMk id="3" creationId="{9DE61918-DF04-4B59-B6F5-F7A3D90DF290}"/>
          </ac:spMkLst>
        </pc:spChg>
      </pc:sldChg>
      <pc:sldChg chg="modSp add mod">
        <pc:chgData name="George Bullard" userId="437853d0-0bbc-4861-8076-648ec00e406f" providerId="ADAL" clId="{4CDC6153-29BB-476B-ABFD-9993A6CE216F}" dt="2020-06-09T15:05:06.200" v="1802" actId="313"/>
        <pc:sldMkLst>
          <pc:docMk/>
          <pc:sldMk cId="4117589429" sldId="327"/>
        </pc:sldMkLst>
        <pc:spChg chg="mod">
          <ac:chgData name="George Bullard" userId="437853d0-0bbc-4861-8076-648ec00e406f" providerId="ADAL" clId="{4CDC6153-29BB-476B-ABFD-9993A6CE216F}" dt="2020-06-09T15:05:06.200" v="1802" actId="313"/>
          <ac:spMkLst>
            <pc:docMk/>
            <pc:sldMk cId="4117589429" sldId="327"/>
            <ac:spMk id="3" creationId="{9DE61918-DF04-4B59-B6F5-F7A3D90DF290}"/>
          </ac:spMkLst>
        </pc:spChg>
      </pc:sldChg>
      <pc:sldChg chg="modSp add mod">
        <pc:chgData name="George Bullard" userId="437853d0-0bbc-4861-8076-648ec00e406f" providerId="ADAL" clId="{4CDC6153-29BB-476B-ABFD-9993A6CE216F}" dt="2020-06-09T20:28:16.458" v="2303" actId="20577"/>
        <pc:sldMkLst>
          <pc:docMk/>
          <pc:sldMk cId="580247282" sldId="328"/>
        </pc:sldMkLst>
        <pc:spChg chg="mod">
          <ac:chgData name="George Bullard" userId="437853d0-0bbc-4861-8076-648ec00e406f" providerId="ADAL" clId="{4CDC6153-29BB-476B-ABFD-9993A6CE216F}" dt="2020-06-09T20:28:16.458" v="2303" actId="20577"/>
          <ac:spMkLst>
            <pc:docMk/>
            <pc:sldMk cId="580247282" sldId="328"/>
            <ac:spMk id="3" creationId="{9DE61918-DF04-4B59-B6F5-F7A3D90DF290}"/>
          </ac:spMkLst>
        </pc:spChg>
      </pc:sldChg>
    </pc:docChg>
  </pc:docChgLst>
  <pc:docChgLst>
    <pc:chgData name="George Bullard" userId="437853d0-0bbc-4861-8076-648ec00e406f" providerId="ADAL" clId="{AFF1E4C6-E58F-44BF-9CD1-15A2F9553F32}"/>
    <pc:docChg chg="undo custSel mod addSld delSld modSld sldOrd">
      <pc:chgData name="George Bullard" userId="437853d0-0bbc-4861-8076-648ec00e406f" providerId="ADAL" clId="{AFF1E4C6-E58F-44BF-9CD1-15A2F9553F32}" dt="2020-06-07T21:36:42.539" v="2071" actId="20577"/>
      <pc:docMkLst>
        <pc:docMk/>
      </pc:docMkLst>
      <pc:sldChg chg="modSp mod">
        <pc:chgData name="George Bullard" userId="437853d0-0bbc-4861-8076-648ec00e406f" providerId="ADAL" clId="{AFF1E4C6-E58F-44BF-9CD1-15A2F9553F32}" dt="2020-06-07T21:04:54.467" v="38" actId="20577"/>
        <pc:sldMkLst>
          <pc:docMk/>
          <pc:sldMk cId="1632310555" sldId="257"/>
        </pc:sldMkLst>
        <pc:spChg chg="mod">
          <ac:chgData name="George Bullard" userId="437853d0-0bbc-4861-8076-648ec00e406f" providerId="ADAL" clId="{AFF1E4C6-E58F-44BF-9CD1-15A2F9553F32}" dt="2020-06-07T21:04:54.467" v="38" actId="20577"/>
          <ac:spMkLst>
            <pc:docMk/>
            <pc:sldMk cId="1632310555" sldId="257"/>
            <ac:spMk id="8" creationId="{00000000-0000-0000-0000-000000000000}"/>
          </ac:spMkLst>
        </pc:spChg>
      </pc:sldChg>
      <pc:sldChg chg="del">
        <pc:chgData name="George Bullard" userId="437853d0-0bbc-4861-8076-648ec00e406f" providerId="ADAL" clId="{AFF1E4C6-E58F-44BF-9CD1-15A2F9553F32}" dt="2020-06-07T21:05:16.349" v="39" actId="47"/>
        <pc:sldMkLst>
          <pc:docMk/>
          <pc:sldMk cId="2143259185" sldId="260"/>
        </pc:sldMkLst>
      </pc:sldChg>
      <pc:sldChg chg="del">
        <pc:chgData name="George Bullard" userId="437853d0-0bbc-4861-8076-648ec00e406f" providerId="ADAL" clId="{AFF1E4C6-E58F-44BF-9CD1-15A2F9553F32}" dt="2020-06-07T21:05:16.349" v="39" actId="47"/>
        <pc:sldMkLst>
          <pc:docMk/>
          <pc:sldMk cId="223611037" sldId="261"/>
        </pc:sldMkLst>
      </pc:sldChg>
      <pc:sldChg chg="del">
        <pc:chgData name="George Bullard" userId="437853d0-0bbc-4861-8076-648ec00e406f" providerId="ADAL" clId="{AFF1E4C6-E58F-44BF-9CD1-15A2F9553F32}" dt="2020-06-07T21:05:16.349" v="39" actId="47"/>
        <pc:sldMkLst>
          <pc:docMk/>
          <pc:sldMk cId="3664661838" sldId="262"/>
        </pc:sldMkLst>
      </pc:sldChg>
      <pc:sldChg chg="del">
        <pc:chgData name="George Bullard" userId="437853d0-0bbc-4861-8076-648ec00e406f" providerId="ADAL" clId="{AFF1E4C6-E58F-44BF-9CD1-15A2F9553F32}" dt="2020-06-07T21:07:32.114" v="92" actId="47"/>
        <pc:sldMkLst>
          <pc:docMk/>
          <pc:sldMk cId="1325860569" sldId="281"/>
        </pc:sldMkLst>
      </pc:sldChg>
      <pc:sldChg chg="modSp mod">
        <pc:chgData name="George Bullard" userId="437853d0-0bbc-4861-8076-648ec00e406f" providerId="ADAL" clId="{AFF1E4C6-E58F-44BF-9CD1-15A2F9553F32}" dt="2020-06-07T21:36:24.957" v="2054" actId="20577"/>
        <pc:sldMkLst>
          <pc:docMk/>
          <pc:sldMk cId="1795694248" sldId="282"/>
        </pc:sldMkLst>
        <pc:spChg chg="mod">
          <ac:chgData name="George Bullard" userId="437853d0-0bbc-4861-8076-648ec00e406f" providerId="ADAL" clId="{AFF1E4C6-E58F-44BF-9CD1-15A2F9553F32}" dt="2020-06-07T21:09:25.828" v="142" actId="14100"/>
          <ac:spMkLst>
            <pc:docMk/>
            <pc:sldMk cId="1795694248" sldId="282"/>
            <ac:spMk id="4" creationId="{DE9346FA-E584-4CD4-98AA-9FB71CEE1BA1}"/>
          </ac:spMkLst>
        </pc:spChg>
        <pc:spChg chg="mod">
          <ac:chgData name="George Bullard" userId="437853d0-0bbc-4861-8076-648ec00e406f" providerId="ADAL" clId="{AFF1E4C6-E58F-44BF-9CD1-15A2F9553F32}" dt="2020-06-07T21:36:24.957" v="2054" actId="20577"/>
          <ac:spMkLst>
            <pc:docMk/>
            <pc:sldMk cId="1795694248" sldId="282"/>
            <ac:spMk id="5" creationId="{3066FA01-89C5-45DD-A36F-8ECD63780D49}"/>
          </ac:spMkLst>
        </pc:spChg>
      </pc:sldChg>
      <pc:sldChg chg="del">
        <pc:chgData name="George Bullard" userId="437853d0-0bbc-4861-8076-648ec00e406f" providerId="ADAL" clId="{AFF1E4C6-E58F-44BF-9CD1-15A2F9553F32}" dt="2020-06-07T21:05:16.349" v="39" actId="47"/>
        <pc:sldMkLst>
          <pc:docMk/>
          <pc:sldMk cId="1455768885" sldId="283"/>
        </pc:sldMkLst>
      </pc:sldChg>
      <pc:sldChg chg="del">
        <pc:chgData name="George Bullard" userId="437853d0-0bbc-4861-8076-648ec00e406f" providerId="ADAL" clId="{AFF1E4C6-E58F-44BF-9CD1-15A2F9553F32}" dt="2020-06-07T21:05:16.349" v="39" actId="47"/>
        <pc:sldMkLst>
          <pc:docMk/>
          <pc:sldMk cId="1509937048" sldId="284"/>
        </pc:sldMkLst>
      </pc:sldChg>
      <pc:sldChg chg="del">
        <pc:chgData name="George Bullard" userId="437853d0-0bbc-4861-8076-648ec00e406f" providerId="ADAL" clId="{AFF1E4C6-E58F-44BF-9CD1-15A2F9553F32}" dt="2020-06-07T21:05:16.349" v="39" actId="47"/>
        <pc:sldMkLst>
          <pc:docMk/>
          <pc:sldMk cId="867287809" sldId="285"/>
        </pc:sldMkLst>
      </pc:sldChg>
      <pc:sldChg chg="del">
        <pc:chgData name="George Bullard" userId="437853d0-0bbc-4861-8076-648ec00e406f" providerId="ADAL" clId="{AFF1E4C6-E58F-44BF-9CD1-15A2F9553F32}" dt="2020-06-07T21:05:16.349" v="39" actId="47"/>
        <pc:sldMkLst>
          <pc:docMk/>
          <pc:sldMk cId="1861668796" sldId="286"/>
        </pc:sldMkLst>
      </pc:sldChg>
      <pc:sldChg chg="del">
        <pc:chgData name="George Bullard" userId="437853d0-0bbc-4861-8076-648ec00e406f" providerId="ADAL" clId="{AFF1E4C6-E58F-44BF-9CD1-15A2F9553F32}" dt="2020-06-07T21:05:16.349" v="39" actId="47"/>
        <pc:sldMkLst>
          <pc:docMk/>
          <pc:sldMk cId="1939295733" sldId="287"/>
        </pc:sldMkLst>
      </pc:sldChg>
      <pc:sldChg chg="del">
        <pc:chgData name="George Bullard" userId="437853d0-0bbc-4861-8076-648ec00e406f" providerId="ADAL" clId="{AFF1E4C6-E58F-44BF-9CD1-15A2F9553F32}" dt="2020-06-07T21:05:16.349" v="39" actId="47"/>
        <pc:sldMkLst>
          <pc:docMk/>
          <pc:sldMk cId="2873566317" sldId="288"/>
        </pc:sldMkLst>
      </pc:sldChg>
      <pc:sldChg chg="del">
        <pc:chgData name="George Bullard" userId="437853d0-0bbc-4861-8076-648ec00e406f" providerId="ADAL" clId="{AFF1E4C6-E58F-44BF-9CD1-15A2F9553F32}" dt="2020-06-07T21:05:16.349" v="39" actId="47"/>
        <pc:sldMkLst>
          <pc:docMk/>
          <pc:sldMk cId="631409467" sldId="289"/>
        </pc:sldMkLst>
      </pc:sldChg>
      <pc:sldChg chg="del">
        <pc:chgData name="George Bullard" userId="437853d0-0bbc-4861-8076-648ec00e406f" providerId="ADAL" clId="{AFF1E4C6-E58F-44BF-9CD1-15A2F9553F32}" dt="2020-06-07T21:05:16.349" v="39" actId="47"/>
        <pc:sldMkLst>
          <pc:docMk/>
          <pc:sldMk cId="2768473656" sldId="290"/>
        </pc:sldMkLst>
      </pc:sldChg>
      <pc:sldChg chg="del">
        <pc:chgData name="George Bullard" userId="437853d0-0bbc-4861-8076-648ec00e406f" providerId="ADAL" clId="{AFF1E4C6-E58F-44BF-9CD1-15A2F9553F32}" dt="2020-06-07T21:05:16.349" v="39" actId="47"/>
        <pc:sldMkLst>
          <pc:docMk/>
          <pc:sldMk cId="3974048982" sldId="291"/>
        </pc:sldMkLst>
      </pc:sldChg>
      <pc:sldChg chg="del">
        <pc:chgData name="George Bullard" userId="437853d0-0bbc-4861-8076-648ec00e406f" providerId="ADAL" clId="{AFF1E4C6-E58F-44BF-9CD1-15A2F9553F32}" dt="2020-06-07T21:05:16.349" v="39" actId="47"/>
        <pc:sldMkLst>
          <pc:docMk/>
          <pc:sldMk cId="1310532483" sldId="292"/>
        </pc:sldMkLst>
      </pc:sldChg>
      <pc:sldChg chg="del">
        <pc:chgData name="George Bullard" userId="437853d0-0bbc-4861-8076-648ec00e406f" providerId="ADAL" clId="{AFF1E4C6-E58F-44BF-9CD1-15A2F9553F32}" dt="2020-06-07T21:05:16.349" v="39" actId="47"/>
        <pc:sldMkLst>
          <pc:docMk/>
          <pc:sldMk cId="3007530876" sldId="293"/>
        </pc:sldMkLst>
      </pc:sldChg>
      <pc:sldChg chg="del">
        <pc:chgData name="George Bullard" userId="437853d0-0bbc-4861-8076-648ec00e406f" providerId="ADAL" clId="{AFF1E4C6-E58F-44BF-9CD1-15A2F9553F32}" dt="2020-06-07T21:05:16.349" v="39" actId="47"/>
        <pc:sldMkLst>
          <pc:docMk/>
          <pc:sldMk cId="4109131565" sldId="294"/>
        </pc:sldMkLst>
      </pc:sldChg>
      <pc:sldChg chg="del">
        <pc:chgData name="George Bullard" userId="437853d0-0bbc-4861-8076-648ec00e406f" providerId="ADAL" clId="{AFF1E4C6-E58F-44BF-9CD1-15A2F9553F32}" dt="2020-06-07T21:05:16.349" v="39" actId="47"/>
        <pc:sldMkLst>
          <pc:docMk/>
          <pc:sldMk cId="4205637644" sldId="295"/>
        </pc:sldMkLst>
      </pc:sldChg>
      <pc:sldChg chg="del">
        <pc:chgData name="George Bullard" userId="437853d0-0bbc-4861-8076-648ec00e406f" providerId="ADAL" clId="{AFF1E4C6-E58F-44BF-9CD1-15A2F9553F32}" dt="2020-06-07T21:05:16.349" v="39" actId="47"/>
        <pc:sldMkLst>
          <pc:docMk/>
          <pc:sldMk cId="1009965261" sldId="296"/>
        </pc:sldMkLst>
      </pc:sldChg>
      <pc:sldChg chg="del">
        <pc:chgData name="George Bullard" userId="437853d0-0bbc-4861-8076-648ec00e406f" providerId="ADAL" clId="{AFF1E4C6-E58F-44BF-9CD1-15A2F9553F32}" dt="2020-06-07T21:05:16.349" v="39" actId="47"/>
        <pc:sldMkLst>
          <pc:docMk/>
          <pc:sldMk cId="409807675" sldId="297"/>
        </pc:sldMkLst>
      </pc:sldChg>
      <pc:sldChg chg="del">
        <pc:chgData name="George Bullard" userId="437853d0-0bbc-4861-8076-648ec00e406f" providerId="ADAL" clId="{AFF1E4C6-E58F-44BF-9CD1-15A2F9553F32}" dt="2020-06-07T21:05:16.349" v="39" actId="47"/>
        <pc:sldMkLst>
          <pc:docMk/>
          <pc:sldMk cId="2519959290" sldId="298"/>
        </pc:sldMkLst>
      </pc:sldChg>
      <pc:sldChg chg="del">
        <pc:chgData name="George Bullard" userId="437853d0-0bbc-4861-8076-648ec00e406f" providerId="ADAL" clId="{AFF1E4C6-E58F-44BF-9CD1-15A2F9553F32}" dt="2020-06-07T21:05:16.349" v="39" actId="47"/>
        <pc:sldMkLst>
          <pc:docMk/>
          <pc:sldMk cId="1280237222" sldId="299"/>
        </pc:sldMkLst>
      </pc:sldChg>
      <pc:sldChg chg="del">
        <pc:chgData name="George Bullard" userId="437853d0-0bbc-4861-8076-648ec00e406f" providerId="ADAL" clId="{AFF1E4C6-E58F-44BF-9CD1-15A2F9553F32}" dt="2020-06-07T21:05:16.349" v="39" actId="47"/>
        <pc:sldMkLst>
          <pc:docMk/>
          <pc:sldMk cId="2340108159" sldId="300"/>
        </pc:sldMkLst>
      </pc:sldChg>
      <pc:sldChg chg="del">
        <pc:chgData name="George Bullard" userId="437853d0-0bbc-4861-8076-648ec00e406f" providerId="ADAL" clId="{AFF1E4C6-E58F-44BF-9CD1-15A2F9553F32}" dt="2020-06-07T21:05:16.349" v="39" actId="47"/>
        <pc:sldMkLst>
          <pc:docMk/>
          <pc:sldMk cId="1493302399" sldId="301"/>
        </pc:sldMkLst>
      </pc:sldChg>
      <pc:sldChg chg="del">
        <pc:chgData name="George Bullard" userId="437853d0-0bbc-4861-8076-648ec00e406f" providerId="ADAL" clId="{AFF1E4C6-E58F-44BF-9CD1-15A2F9553F32}" dt="2020-06-07T21:05:16.349" v="39" actId="47"/>
        <pc:sldMkLst>
          <pc:docMk/>
          <pc:sldMk cId="1905031827" sldId="302"/>
        </pc:sldMkLst>
      </pc:sldChg>
      <pc:sldChg chg="modSp mod">
        <pc:chgData name="George Bullard" userId="437853d0-0bbc-4861-8076-648ec00e406f" providerId="ADAL" clId="{AFF1E4C6-E58F-44BF-9CD1-15A2F9553F32}" dt="2020-06-07T21:24:31.303" v="642" actId="12"/>
        <pc:sldMkLst>
          <pc:docMk/>
          <pc:sldMk cId="299154529" sldId="303"/>
        </pc:sldMkLst>
        <pc:spChg chg="mod">
          <ac:chgData name="George Bullard" userId="437853d0-0bbc-4861-8076-648ec00e406f" providerId="ADAL" clId="{AFF1E4C6-E58F-44BF-9CD1-15A2F9553F32}" dt="2020-06-07T21:11:57.039" v="232" actId="122"/>
          <ac:spMkLst>
            <pc:docMk/>
            <pc:sldMk cId="299154529" sldId="303"/>
            <ac:spMk id="2" creationId="{71E616DD-8D48-48BD-BD68-D9FECD2BFA82}"/>
          </ac:spMkLst>
        </pc:spChg>
        <pc:spChg chg="mod">
          <ac:chgData name="George Bullard" userId="437853d0-0bbc-4861-8076-648ec00e406f" providerId="ADAL" clId="{AFF1E4C6-E58F-44BF-9CD1-15A2F9553F32}" dt="2020-06-07T21:24:31.303" v="642" actId="12"/>
          <ac:spMkLst>
            <pc:docMk/>
            <pc:sldMk cId="299154529" sldId="303"/>
            <ac:spMk id="3" creationId="{9DE61918-DF04-4B59-B6F5-F7A3D90DF290}"/>
          </ac:spMkLst>
        </pc:spChg>
      </pc:sldChg>
      <pc:sldChg chg="add ord">
        <pc:chgData name="George Bullard" userId="437853d0-0bbc-4861-8076-648ec00e406f" providerId="ADAL" clId="{AFF1E4C6-E58F-44BF-9CD1-15A2F9553F32}" dt="2020-06-07T21:07:27.631" v="91"/>
        <pc:sldMkLst>
          <pc:docMk/>
          <pc:sldMk cId="1475467558" sldId="304"/>
        </pc:sldMkLst>
      </pc:sldChg>
      <pc:sldChg chg="modSp add mod ord">
        <pc:chgData name="George Bullard" userId="437853d0-0bbc-4861-8076-648ec00e406f" providerId="ADAL" clId="{AFF1E4C6-E58F-44BF-9CD1-15A2F9553F32}" dt="2020-06-07T21:36:42.539" v="2071" actId="20577"/>
        <pc:sldMkLst>
          <pc:docMk/>
          <pc:sldMk cId="3580958581" sldId="305"/>
        </pc:sldMkLst>
        <pc:spChg chg="mod">
          <ac:chgData name="George Bullard" userId="437853d0-0bbc-4861-8076-648ec00e406f" providerId="ADAL" clId="{AFF1E4C6-E58F-44BF-9CD1-15A2F9553F32}" dt="2020-06-07T21:36:42.539" v="2071" actId="20577"/>
          <ac:spMkLst>
            <pc:docMk/>
            <pc:sldMk cId="3580958581" sldId="305"/>
            <ac:spMk id="5" creationId="{3066FA01-89C5-45DD-A36F-8ECD63780D49}"/>
          </ac:spMkLst>
        </pc:spChg>
      </pc:sldChg>
      <pc:sldChg chg="add del ord">
        <pc:chgData name="George Bullard" userId="437853d0-0bbc-4861-8076-648ec00e406f" providerId="ADAL" clId="{AFF1E4C6-E58F-44BF-9CD1-15A2F9553F32}" dt="2020-06-07T21:11:22.791" v="228" actId="47"/>
        <pc:sldMkLst>
          <pc:docMk/>
          <pc:sldMk cId="3779895532" sldId="305"/>
        </pc:sldMkLst>
      </pc:sldChg>
      <pc:sldChg chg="new del">
        <pc:chgData name="George Bullard" userId="437853d0-0bbc-4861-8076-648ec00e406f" providerId="ADAL" clId="{AFF1E4C6-E58F-44BF-9CD1-15A2F9553F32}" dt="2020-06-07T21:17:11.060" v="615" actId="47"/>
        <pc:sldMkLst>
          <pc:docMk/>
          <pc:sldMk cId="1685486931" sldId="306"/>
        </pc:sldMkLst>
      </pc:sldChg>
      <pc:sldChg chg="addSp delSp modSp new mod setBg modClrScheme setClrOvrMap chgLayout">
        <pc:chgData name="George Bullard" userId="437853d0-0bbc-4861-8076-648ec00e406f" providerId="ADAL" clId="{AFF1E4C6-E58F-44BF-9CD1-15A2F9553F32}" dt="2020-06-07T21:23:49.466" v="638" actId="14100"/>
        <pc:sldMkLst>
          <pc:docMk/>
          <pc:sldMk cId="3136467372" sldId="306"/>
        </pc:sldMkLst>
        <pc:spChg chg="del">
          <ac:chgData name="George Bullard" userId="437853d0-0bbc-4861-8076-648ec00e406f" providerId="ADAL" clId="{AFF1E4C6-E58F-44BF-9CD1-15A2F9553F32}" dt="2020-06-07T21:17:37.381" v="617" actId="700"/>
          <ac:spMkLst>
            <pc:docMk/>
            <pc:sldMk cId="3136467372" sldId="306"/>
            <ac:spMk id="2" creationId="{CD6BEC98-0BF8-46C4-945A-3E3BD5E397C2}"/>
          </ac:spMkLst>
        </pc:spChg>
        <pc:spChg chg="del">
          <ac:chgData name="George Bullard" userId="437853d0-0bbc-4861-8076-648ec00e406f" providerId="ADAL" clId="{AFF1E4C6-E58F-44BF-9CD1-15A2F9553F32}" dt="2020-06-07T21:17:37.381" v="617" actId="700"/>
          <ac:spMkLst>
            <pc:docMk/>
            <pc:sldMk cId="3136467372" sldId="306"/>
            <ac:spMk id="3" creationId="{CCEB1BDD-4A4E-4C5B-B2D8-58B583A58ADD}"/>
          </ac:spMkLst>
        </pc:spChg>
        <pc:picChg chg="add mod">
          <ac:chgData name="George Bullard" userId="437853d0-0bbc-4861-8076-648ec00e406f" providerId="ADAL" clId="{AFF1E4C6-E58F-44BF-9CD1-15A2F9553F32}" dt="2020-06-07T21:23:49.466" v="638" actId="14100"/>
          <ac:picMkLst>
            <pc:docMk/>
            <pc:sldMk cId="3136467372" sldId="306"/>
            <ac:picMk id="4" creationId="{C303D51C-8010-4DA3-9F24-AA3421594E97}"/>
          </ac:picMkLst>
        </pc:picChg>
      </pc:sldChg>
      <pc:sldChg chg="modSp add mod ord">
        <pc:chgData name="George Bullard" userId="437853d0-0bbc-4861-8076-648ec00e406f" providerId="ADAL" clId="{AFF1E4C6-E58F-44BF-9CD1-15A2F9553F32}" dt="2020-06-07T21:28:16.012" v="1049" actId="20577"/>
        <pc:sldMkLst>
          <pc:docMk/>
          <pc:sldMk cId="1046385808" sldId="307"/>
        </pc:sldMkLst>
        <pc:spChg chg="mod">
          <ac:chgData name="George Bullard" userId="437853d0-0bbc-4861-8076-648ec00e406f" providerId="ADAL" clId="{AFF1E4C6-E58F-44BF-9CD1-15A2F9553F32}" dt="2020-06-07T21:28:16.012" v="1049" actId="20577"/>
          <ac:spMkLst>
            <pc:docMk/>
            <pc:sldMk cId="1046385808" sldId="307"/>
            <ac:spMk id="3" creationId="{9DE61918-DF04-4B59-B6F5-F7A3D90DF290}"/>
          </ac:spMkLst>
        </pc:spChg>
      </pc:sldChg>
      <pc:sldChg chg="modSp add mod">
        <pc:chgData name="George Bullard" userId="437853d0-0bbc-4861-8076-648ec00e406f" providerId="ADAL" clId="{AFF1E4C6-E58F-44BF-9CD1-15A2F9553F32}" dt="2020-06-07T21:33:30.115" v="1699" actId="20577"/>
        <pc:sldMkLst>
          <pc:docMk/>
          <pc:sldMk cId="3595476873" sldId="308"/>
        </pc:sldMkLst>
        <pc:spChg chg="mod">
          <ac:chgData name="George Bullard" userId="437853d0-0bbc-4861-8076-648ec00e406f" providerId="ADAL" clId="{AFF1E4C6-E58F-44BF-9CD1-15A2F9553F32}" dt="2020-06-07T21:33:30.115" v="1699" actId="20577"/>
          <ac:spMkLst>
            <pc:docMk/>
            <pc:sldMk cId="3595476873" sldId="308"/>
            <ac:spMk id="3" creationId="{9DE61918-DF04-4B59-B6F5-F7A3D90DF290}"/>
          </ac:spMkLst>
        </pc:spChg>
      </pc:sldChg>
      <pc:sldChg chg="modSp add mod">
        <pc:chgData name="George Bullard" userId="437853d0-0bbc-4861-8076-648ec00e406f" providerId="ADAL" clId="{AFF1E4C6-E58F-44BF-9CD1-15A2F9553F32}" dt="2020-06-07T21:35:54.011" v="2038" actId="20577"/>
        <pc:sldMkLst>
          <pc:docMk/>
          <pc:sldMk cId="568382629" sldId="309"/>
        </pc:sldMkLst>
        <pc:spChg chg="mod">
          <ac:chgData name="George Bullard" userId="437853d0-0bbc-4861-8076-648ec00e406f" providerId="ADAL" clId="{AFF1E4C6-E58F-44BF-9CD1-15A2F9553F32}" dt="2020-06-07T21:35:54.011" v="2038" actId="20577"/>
          <ac:spMkLst>
            <pc:docMk/>
            <pc:sldMk cId="568382629" sldId="309"/>
            <ac:spMk id="3" creationId="{9DE61918-DF04-4B59-B6F5-F7A3D90D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4"/>
          </a:xfrm>
          <a:prstGeom prst="rect">
            <a:avLst/>
          </a:prstGeom>
        </p:spPr>
        <p:txBody>
          <a:bodyPr vert="horz" lIns="94119" tIns="47060" rIns="94119" bIns="47060" rtlCol="0"/>
          <a:lstStyle>
            <a:lvl1pPr algn="r">
              <a:defRPr sz="1200"/>
            </a:lvl1pPr>
          </a:lstStyle>
          <a:p>
            <a:fld id="{A293D7CB-C3AD-4D8F-B376-DC01E29A6507}" type="datetime4">
              <a:rPr lang="en-US" smtClean="0"/>
              <a:t>June 9, 2020</a:t>
            </a:fld>
            <a:endParaRPr lang="en-US" dirty="0"/>
          </a:p>
        </p:txBody>
      </p:sp>
      <p:sp>
        <p:nvSpPr>
          <p:cNvPr id="4" name="Footer Placeholder 3"/>
          <p:cNvSpPr>
            <a:spLocks noGrp="1"/>
          </p:cNvSpPr>
          <p:nvPr>
            <p:ph type="ftr" sz="quarter" idx="2"/>
          </p:nvPr>
        </p:nvSpPr>
        <p:spPr>
          <a:xfrm>
            <a:off x="1" y="8917423"/>
            <a:ext cx="3077739" cy="471053"/>
          </a:xfrm>
          <a:prstGeom prst="rect">
            <a:avLst/>
          </a:prstGeom>
        </p:spPr>
        <p:txBody>
          <a:bodyPr vert="horz" lIns="94119" tIns="47060" rIns="94119" bIns="470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119" tIns="47060" rIns="94119" bIns="47060" rtlCol="0" anchor="b"/>
          <a:lstStyle>
            <a:lvl1pPr algn="r">
              <a:defRPr sz="1200"/>
            </a:lvl1pPr>
          </a:lstStyle>
          <a:p>
            <a:fld id="{20B7BD20-5617-DD46-9EC2-B566A020B585}" type="slidenum">
              <a:rPr lang="en-US" smtClean="0"/>
              <a:t>‹#›</a:t>
            </a:fld>
            <a:endParaRPr lang="en-US" dirty="0"/>
          </a:p>
        </p:txBody>
      </p:sp>
    </p:spTree>
    <p:extLst>
      <p:ext uri="{BB962C8B-B14F-4D97-AF65-F5344CB8AC3E}">
        <p14:creationId xmlns:p14="http://schemas.microsoft.com/office/powerpoint/2010/main" val="2328843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119" tIns="47060" rIns="94119" bIns="47060" rtlCol="0"/>
          <a:lstStyle>
            <a:lvl1pPr algn="r">
              <a:defRPr sz="1200"/>
            </a:lvl1pPr>
          </a:lstStyle>
          <a:p>
            <a:fld id="{F7BB37FA-B3CF-4180-8038-3DD5BA09CABC}" type="datetime4">
              <a:rPr lang="en-US" smtClean="0"/>
              <a:t>June 9, 2020</a:t>
            </a:fld>
            <a:endParaRPr lang="en-US" dirty="0"/>
          </a:p>
        </p:txBody>
      </p:sp>
      <p:sp>
        <p:nvSpPr>
          <p:cNvPr id="4" name="Slide Image Placeholder 3"/>
          <p:cNvSpPr>
            <a:spLocks noGrp="1" noRot="1" noChangeAspect="1"/>
          </p:cNvSpPr>
          <p:nvPr>
            <p:ph type="sldImg" idx="2"/>
          </p:nvPr>
        </p:nvSpPr>
        <p:spPr>
          <a:xfrm>
            <a:off x="735013" y="1174750"/>
            <a:ext cx="5632450" cy="3168650"/>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119" tIns="47060" rIns="94119" bIns="47060" rtlCol="0" anchor="b"/>
          <a:lstStyle>
            <a:lvl1pPr algn="r">
              <a:defRPr sz="1200"/>
            </a:lvl1pPr>
          </a:lstStyle>
          <a:p>
            <a:fld id="{B90F8CA6-2112-C14A-AF4F-9F28D5C23FDA}" type="slidenum">
              <a:rPr lang="en-US" smtClean="0"/>
              <a:t>‹#›</a:t>
            </a:fld>
            <a:endParaRPr lang="en-US" dirty="0"/>
          </a:p>
        </p:txBody>
      </p:sp>
    </p:spTree>
    <p:extLst>
      <p:ext uri="{BB962C8B-B14F-4D97-AF65-F5344CB8AC3E}">
        <p14:creationId xmlns:p14="http://schemas.microsoft.com/office/powerpoint/2010/main" val="64110812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3</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385819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13</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50562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14</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301312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15</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4277599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16</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326644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17</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223310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18</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142709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19</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1884499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20</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3169637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21</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205205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22</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2230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5</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3149684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23</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2908754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24</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406800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25</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2991486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26</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77948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6</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310000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7</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402289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8</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371487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9</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150857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10</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343224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11</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147105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12</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June 9, 2020</a:t>
            </a:fld>
            <a:endParaRPr lang="en-US" dirty="0"/>
          </a:p>
        </p:txBody>
      </p:sp>
    </p:spTree>
    <p:extLst>
      <p:ext uri="{BB962C8B-B14F-4D97-AF65-F5344CB8AC3E}">
        <p14:creationId xmlns:p14="http://schemas.microsoft.com/office/powerpoint/2010/main" val="3640310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E35CE0-FD12-4232-8801-9E5367ACE71A}" type="datetime4">
              <a:rPr lang="en-US" smtClean="0"/>
              <a:t>June 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5B13A-96A2-2245-99FB-B98A950DA37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19417"/>
            <a:ext cx="7886700" cy="994172"/>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213589"/>
            <a:ext cx="7886700" cy="2553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77856"/>
            <a:ext cx="7886700"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92481"/>
            <a:ext cx="3886200" cy="24402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2481"/>
            <a:ext cx="3886200" cy="2440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1DB62F-59A4-49C0-AFC4-1520F2EF29EB}" type="datetime4">
              <a:rPr lang="en-US" smtClean="0"/>
              <a:t>June 9,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5B13A-96A2-2245-99FB-B98A950DA37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06241"/>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000413"/>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680855"/>
            <a:ext cx="3868340" cy="1961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2000413"/>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680855"/>
            <a:ext cx="3887391" cy="1961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544F1B-F7B9-46E3-AE71-5129D2D80933}" type="datetime4">
              <a:rPr lang="en-US" smtClean="0"/>
              <a:t>June 9,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05B13A-96A2-2245-99FB-B98A950DA37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132" y="1113831"/>
            <a:ext cx="7886700" cy="99417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3F606-D808-4555-8D2A-4F698CE7FE7E}" type="datetime4">
              <a:rPr lang="en-US" smtClean="0"/>
              <a:t>June 9,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05B13A-96A2-2245-99FB-B98A950DA37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92BF1D-018D-4EFC-A15A-1D4A8346B22E}" type="datetime4">
              <a:rPr lang="en-US" smtClean="0"/>
              <a:t>June 9, 2020</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705B13A-96A2-2245-99FB-B98A950DA370}" type="slidenum">
              <a:rPr lang="en-US" smtClean="0"/>
              <a:t>‹#›</a:t>
            </a:fld>
            <a:endParaRPr lang="en-US" dirty="0"/>
          </a:p>
        </p:txBody>
      </p:sp>
    </p:spTree>
    <p:extLst>
      <p:ext uri="{BB962C8B-B14F-4D97-AF65-F5344CB8AC3E}">
        <p14:creationId xmlns:p14="http://schemas.microsoft.com/office/powerpoint/2010/main" val="1306774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qeoZKwpNaDEqNgF5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eorgeBullard@ColumbiaMetro.org"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qeoZKwpNaDEqNgF5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orms.gle/gmgaBBqjXBgChnGa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groups/thrivingcongregationssoa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GeorgeBullard@ColumbiaMetro.org"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528" y="2915010"/>
            <a:ext cx="4687824" cy="1955790"/>
          </a:xfrm>
          <a:prstGeom prst="rect">
            <a:avLst/>
          </a:prstGeom>
        </p:spPr>
      </p:pic>
      <p:sp>
        <p:nvSpPr>
          <p:cNvPr id="7" name="Rectangle 6"/>
          <p:cNvSpPr/>
          <p:nvPr/>
        </p:nvSpPr>
        <p:spPr>
          <a:xfrm>
            <a:off x="173736" y="182880"/>
            <a:ext cx="8738616" cy="521208"/>
          </a:xfrm>
          <a:prstGeom prst="rect">
            <a:avLst/>
          </a:prstGeom>
          <a:solidFill>
            <a:srgbClr val="511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77774" y="272700"/>
            <a:ext cx="8366760" cy="400110"/>
          </a:xfrm>
          <a:prstGeom prst="rect">
            <a:avLst/>
          </a:prstGeom>
          <a:noFill/>
        </p:spPr>
        <p:txBody>
          <a:bodyPr wrap="square" rtlCol="0">
            <a:spAutoFit/>
          </a:bodyPr>
          <a:lstStyle/>
          <a:p>
            <a:pPr algn="ctr"/>
            <a:r>
              <a:rPr lang="en-US" sz="2000" b="1" cap="all" dirty="0">
                <a:solidFill>
                  <a:schemeClr val="bg1"/>
                </a:solidFill>
                <a:latin typeface="Arial" panose="020B0604020202020204" pitchFamily="34" charset="0"/>
                <a:cs typeface="Arial" panose="020B0604020202020204" pitchFamily="34" charset="0"/>
              </a:rPr>
              <a:t>Thriving congregations soar with faith</a:t>
            </a:r>
          </a:p>
        </p:txBody>
      </p:sp>
      <p:sp>
        <p:nvSpPr>
          <p:cNvPr id="2" name="Rectangle 1">
            <a:extLst>
              <a:ext uri="{FF2B5EF4-FFF2-40B4-BE49-F238E27FC236}">
                <a16:creationId xmlns:a16="http://schemas.microsoft.com/office/drawing/2014/main" id="{E93C1617-C24E-490A-BD1B-96535EEB1264}"/>
              </a:ext>
            </a:extLst>
          </p:cNvPr>
          <p:cNvSpPr/>
          <p:nvPr/>
        </p:nvSpPr>
        <p:spPr>
          <a:xfrm>
            <a:off x="3113908" y="2387084"/>
            <a:ext cx="1107996" cy="369332"/>
          </a:xfrm>
          <a:prstGeom prst="rect">
            <a:avLst/>
          </a:prstGeom>
        </p:spPr>
        <p:txBody>
          <a:bodyPr wrap="none">
            <a:spAutoFit/>
          </a:bodyPr>
          <a:lstStyle/>
          <a:p>
            <a:r>
              <a:rPr lang="en-US" b="1" dirty="0">
                <a:solidFill>
                  <a:prstClr val="black"/>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632310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Characteristics of Thriving Congregations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marR="0" indent="0">
              <a:spcBef>
                <a:spcPts val="0"/>
              </a:spcBef>
              <a:spcAft>
                <a:spcPts val="0"/>
              </a:spcAft>
              <a:buNone/>
            </a:pPr>
            <a:r>
              <a:rPr lang="en-US" sz="2400" dirty="0">
                <a:latin typeface="Arial" panose="020B0604020202020204" pitchFamily="34" charset="0"/>
                <a:ea typeface="Calibri" panose="020F0502020204030204" pitchFamily="34" charset="0"/>
              </a:rPr>
              <a:t>We believe thriving is about soaring with faith beyond good toward greatness and the full Kingdom potential of a congregation. This addresses excellence in Christian ministry and not just a church growth or church health strategy. Among the many characteristics of          Thriving Congregations are the following ten.</a:t>
            </a:r>
          </a:p>
          <a:p>
            <a:pPr marL="0" indent="0">
              <a:buNone/>
            </a:pPr>
            <a:r>
              <a:rPr lang="en-US" sz="2400" dirty="0">
                <a:latin typeface="Arial" panose="020B0604020202020204" pitchFamily="34" charset="0"/>
                <a:ea typeface="Calibri" panose="020F050202020403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8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Characteristics of Thriving Congregations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lnSpcReduction="10000"/>
          </a:bodyPr>
          <a:lstStyle/>
          <a:p>
            <a:pPr marL="0" marR="0" indent="0">
              <a:spcBef>
                <a:spcPts val="0"/>
              </a:spcBef>
              <a:spcAft>
                <a:spcPts val="0"/>
              </a:spcAft>
              <a:buNone/>
            </a:pPr>
            <a:r>
              <a:rPr lang="en-US" sz="2400" dirty="0">
                <a:latin typeface="Arial" panose="020B0604020202020204" pitchFamily="34" charset="0"/>
                <a:ea typeface="Calibri" panose="020F0502020204030204" pitchFamily="34" charset="0"/>
              </a:rPr>
              <a:t>As you review these ten characteristics of thriving congregations, we welcome your feedback. What would you affirm about them, what would you challenge, and what suggestions do you have to strengthen them?</a:t>
            </a:r>
          </a:p>
          <a:p>
            <a:pPr marL="0" marR="0" indent="0">
              <a:spcBef>
                <a:spcPts val="0"/>
              </a:spcBef>
              <a:spcAft>
                <a:spcPts val="0"/>
              </a:spcAft>
              <a:buNone/>
            </a:pPr>
            <a:endParaRPr lang="en-US" sz="2400" dirty="0">
              <a:latin typeface="Arial" panose="020B0604020202020204" pitchFamily="34" charset="0"/>
              <a:ea typeface="Calibri" panose="020F0502020204030204" pitchFamily="34" charset="0"/>
            </a:endParaRPr>
          </a:p>
          <a:p>
            <a:pPr marL="0" marR="0" indent="0">
              <a:spcBef>
                <a:spcPts val="0"/>
              </a:spcBef>
              <a:spcAft>
                <a:spcPts val="0"/>
              </a:spcAft>
              <a:buNone/>
            </a:pPr>
            <a:r>
              <a:rPr lang="en-US" sz="2400" dirty="0">
                <a:latin typeface="Arial" panose="020B0604020202020204" pitchFamily="34" charset="0"/>
                <a:ea typeface="Calibri" panose="020F0502020204030204" pitchFamily="34" charset="0"/>
              </a:rPr>
              <a:t>Please provide feedback at </a:t>
            </a:r>
            <a:r>
              <a:rPr lang="en-US" sz="2400" dirty="0">
                <a:latin typeface="Arial" panose="020B0604020202020204" pitchFamily="34" charset="0"/>
                <a:ea typeface="Calibri" panose="020F0502020204030204" pitchFamily="34" charset="0"/>
                <a:hlinkClick r:id="rId3"/>
              </a:rPr>
              <a:t>https://forms.gle/qeoZKwpNaDEqNgF59</a:t>
            </a:r>
            <a:r>
              <a:rPr lang="en-US" sz="2400" dirty="0">
                <a:latin typeface="Arial" panose="020B0604020202020204" pitchFamily="34" charset="0"/>
                <a:ea typeface="Calibri" panose="020F0502020204030204" pitchFamily="34" charset="0"/>
              </a:rPr>
              <a:t>.</a:t>
            </a:r>
          </a:p>
          <a:p>
            <a:pPr marL="0" indent="0">
              <a:buNone/>
            </a:pPr>
            <a:r>
              <a:rPr lang="en-US" sz="2400" dirty="0">
                <a:latin typeface="Arial" panose="020B0604020202020204" pitchFamily="34" charset="0"/>
                <a:ea typeface="Calibri" panose="020F050202020403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26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1</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200" b="1" dirty="0">
                <a:latin typeface="Arial" panose="020B0604020202020204" pitchFamily="34" charset="0"/>
                <a:ea typeface="Calibri" panose="020F0502020204030204" pitchFamily="34" charset="0"/>
              </a:rPr>
              <a:t>Thriving Congregations have clarity of mission, purpose, values, and vision.</a:t>
            </a:r>
            <a:r>
              <a:rPr lang="en-US" sz="2200" dirty="0">
                <a:latin typeface="Arial" panose="020B0604020202020204" pitchFamily="34" charset="0"/>
                <a:ea typeface="Calibri" panose="020F0502020204030204" pitchFamily="34" charset="0"/>
              </a:rPr>
              <a:t> They have clarity and deep ownership throughout their congregation of their eternal mission, everlasting purpose, enduring core values, and empowering vision. They are captivated by God’s empowering vision for their journey forward.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20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2</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fontScale="92500" lnSpcReduction="10000"/>
          </a:bodyPr>
          <a:lstStyle/>
          <a:p>
            <a:pPr marL="0" marR="0" indent="0">
              <a:spcBef>
                <a:spcPts val="0"/>
              </a:spcBef>
              <a:spcAft>
                <a:spcPts val="0"/>
              </a:spcAft>
              <a:buNone/>
            </a:pPr>
            <a:r>
              <a:rPr lang="en-US" sz="2400" b="1" dirty="0">
                <a:latin typeface="Arial" panose="020B0604020202020204" pitchFamily="34" charset="0"/>
                <a:ea typeface="Calibri" panose="020F0502020204030204" pitchFamily="34" charset="0"/>
              </a:rPr>
              <a:t>Thriving Congregations align their ministry with their mission, purpose, values, and vision.</a:t>
            </a:r>
            <a:r>
              <a:rPr lang="en-US" sz="2400" dirty="0">
                <a:latin typeface="Arial" panose="020B0604020202020204" pitchFamily="34" charset="0"/>
                <a:ea typeface="Calibri" panose="020F0502020204030204" pitchFamily="34" charset="0"/>
              </a:rPr>
              <a:t> They willingly align everything they do with their understanding of their mission, purpose, core values, and vision. Efforts are made to lift up those programs, ministries, activities, and processes that create this alignment, and to re-evaluate anything that      does not to determine if they are essential or if they            can be eliminated to free resources for more                 focused ministry.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27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3</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fontScale="92500" lnSpcReduction="10000"/>
          </a:bodyPr>
          <a:lstStyle/>
          <a:p>
            <a:pPr marL="0" marR="0" indent="0">
              <a:spcBef>
                <a:spcPts val="0"/>
              </a:spcBef>
              <a:spcAft>
                <a:spcPts val="0"/>
              </a:spcAft>
              <a:buNone/>
            </a:pPr>
            <a:r>
              <a:rPr lang="en-US" sz="2400" b="1" dirty="0">
                <a:latin typeface="Arial" panose="020B0604020202020204" pitchFamily="34" charset="0"/>
                <a:ea typeface="Calibri" panose="020F0502020204030204" pitchFamily="34" charset="0"/>
              </a:rPr>
              <a:t>Thriving Congregations are focused on who they are called to serve.</a:t>
            </a:r>
            <a:r>
              <a:rPr lang="en-US" sz="2400" dirty="0">
                <a:latin typeface="Arial" panose="020B0604020202020204" pitchFamily="34" charset="0"/>
                <a:ea typeface="Calibri" panose="020F0502020204030204" pitchFamily="34" charset="0"/>
              </a:rPr>
              <a:t> They are focused on their community context or the people groups they feel called of God to serve. If they are called to serve their community context they seek to understand and strategize effectively for their community. If they are called to serve various people groups, then they   seek to understand the demographic, lifestyle, and       spiritual needs of these people groups. </a:t>
            </a:r>
          </a:p>
          <a:p>
            <a:pPr marL="0" indent="0">
              <a:buNone/>
            </a:pPr>
            <a:r>
              <a:rPr lang="en-US" sz="2400" dirty="0">
                <a:latin typeface="Arial" panose="020B0604020202020204" pitchFamily="34" charset="0"/>
                <a:ea typeface="Calibri" panose="020F0502020204030204" pitchFamily="34" charset="0"/>
              </a:rPr>
              <a:t> </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52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4</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marR="0" indent="0">
              <a:spcBef>
                <a:spcPts val="0"/>
              </a:spcBef>
              <a:spcAft>
                <a:spcPts val="0"/>
              </a:spcAft>
              <a:buNone/>
            </a:pPr>
            <a:r>
              <a:rPr lang="en-US" sz="2200" b="1" dirty="0">
                <a:latin typeface="Arial" panose="020B0604020202020204" pitchFamily="34" charset="0"/>
                <a:ea typeface="Calibri" panose="020F0502020204030204" pitchFamily="34" charset="0"/>
              </a:rPr>
              <a:t>Thriving Congregations are focused on Christ-like spiritual formation.</a:t>
            </a:r>
            <a:r>
              <a:rPr lang="en-US" sz="2200" dirty="0">
                <a:latin typeface="Arial" panose="020B0604020202020204" pitchFamily="34" charset="0"/>
                <a:ea typeface="Calibri" panose="020F0502020204030204" pitchFamily="34" charset="0"/>
              </a:rPr>
              <a:t> They have a faithful, effective, and innovative focus on encouraging Christ-like spiritual formation. They have a clear discipleship process that helps people – who are members, who are connected with their congregation, or who are a focus of the congregation’s external mission –                to mature as disciples.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14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5</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fontScale="92500" lnSpcReduction="10000"/>
          </a:bodyPr>
          <a:lstStyle/>
          <a:p>
            <a:pPr marL="0" marR="0" indent="0">
              <a:spcBef>
                <a:spcPts val="0"/>
              </a:spcBef>
              <a:spcAft>
                <a:spcPts val="0"/>
              </a:spcAft>
              <a:buNone/>
            </a:pPr>
            <a:r>
              <a:rPr lang="en-US" sz="2400" b="1" dirty="0">
                <a:latin typeface="Arial" panose="020B0604020202020204" pitchFamily="34" charset="0"/>
                <a:ea typeface="Calibri" panose="020F0502020204030204" pitchFamily="34" charset="0"/>
              </a:rPr>
              <a:t>Thriving Congregations have high expectations of ministry leaders connected with their congregation.</a:t>
            </a:r>
            <a:r>
              <a:rPr lang="en-US" sz="2400" dirty="0">
                <a:latin typeface="Arial" panose="020B0604020202020204" pitchFamily="34" charset="0"/>
                <a:ea typeface="Calibri" panose="020F0502020204030204" pitchFamily="34" charset="0"/>
              </a:rPr>
              <a:t> They have high expectations for current ministerial and lay leaders and the emerging next generation of lay leaders that they are active in worship and spiritual development, connected with a community of people within the congregation, developing as Christian leaders, have discerned God’s call on their          lives, and actively engage in ministry that reflects               their calling and leadership skills. </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07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6</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marR="0" indent="0">
              <a:spcBef>
                <a:spcPts val="0"/>
              </a:spcBef>
              <a:spcAft>
                <a:spcPts val="0"/>
              </a:spcAft>
              <a:buNone/>
            </a:pPr>
            <a:r>
              <a:rPr lang="en-US" sz="2200" b="1" dirty="0">
                <a:latin typeface="Arial" panose="020B0604020202020204" pitchFamily="34" charset="0"/>
                <a:ea typeface="Calibri" panose="020F0502020204030204" pitchFamily="34" charset="0"/>
              </a:rPr>
              <a:t>Thriving Congregations continually connect people with Christ and their congregational family.</a:t>
            </a:r>
            <a:r>
              <a:rPr lang="en-US" sz="2200" dirty="0">
                <a:latin typeface="Arial" panose="020B0604020202020204" pitchFamily="34" charset="0"/>
                <a:ea typeface="Calibri" panose="020F0502020204030204" pitchFamily="34" charset="0"/>
              </a:rPr>
              <a:t> They intentionally and regularly connect new people with their congregation such as people seeking a spiritual connection with Christ, people new to the Christian faith, children born into and growing up in the congregation, and those people    connecting with their congregation by transfer from       another congregation. </a:t>
            </a:r>
          </a:p>
          <a:p>
            <a:pPr marL="0" marR="0" indent="0">
              <a:spcBef>
                <a:spcPts val="0"/>
              </a:spcBef>
              <a:spcAft>
                <a:spcPts val="0"/>
              </a:spcAft>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9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7</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marR="0" indent="0">
              <a:spcBef>
                <a:spcPts val="0"/>
              </a:spcBef>
              <a:spcAft>
                <a:spcPts val="0"/>
              </a:spcAft>
              <a:buNone/>
            </a:pPr>
            <a:r>
              <a:rPr lang="en-US" sz="2200" b="1" dirty="0">
                <a:latin typeface="Arial" panose="020B0604020202020204" pitchFamily="34" charset="0"/>
                <a:ea typeface="Calibri" panose="020F0502020204030204" pitchFamily="34" charset="0"/>
              </a:rPr>
              <a:t>Thriving Congregations are places of great community life.</a:t>
            </a:r>
            <a:r>
              <a:rPr lang="en-US" sz="2200" dirty="0">
                <a:latin typeface="Arial" panose="020B0604020202020204" pitchFamily="34" charset="0"/>
                <a:ea typeface="Calibri" panose="020F0502020204030204" pitchFamily="34" charset="0"/>
              </a:rPr>
              <a:t> They are known as a place with great, open community where new people can easily find a connection with other people, where people grow deep in their relationships with one another, and where there is proactive care for their spiritual, social, physical, and other life needs. Church          is, indeed, the true third place for people with home            and work being the first two.</a:t>
            </a:r>
          </a:p>
          <a:p>
            <a:pPr marL="0" marR="0" indent="0">
              <a:spcBef>
                <a:spcPts val="0"/>
              </a:spcBef>
              <a:spcAft>
                <a:spcPts val="0"/>
              </a:spcAft>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24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8</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marR="0" indent="0">
              <a:spcBef>
                <a:spcPts val="0"/>
              </a:spcBef>
              <a:spcAft>
                <a:spcPts val="0"/>
              </a:spcAft>
              <a:buNone/>
            </a:pPr>
            <a:r>
              <a:rPr lang="en-US" sz="2200" b="1" dirty="0">
                <a:latin typeface="Arial" panose="020B0604020202020204" pitchFamily="34" charset="0"/>
                <a:ea typeface="Calibri" panose="020F0502020204030204" pitchFamily="34" charset="0"/>
              </a:rPr>
              <a:t>Thriving Congregations have great worship of God.</a:t>
            </a:r>
            <a:r>
              <a:rPr lang="en-US" sz="2200" dirty="0">
                <a:latin typeface="Arial" panose="020B0604020202020204" pitchFamily="34" charset="0"/>
                <a:ea typeface="Calibri" panose="020F0502020204030204" pitchFamily="34" charset="0"/>
              </a:rPr>
              <a:t> They have inspiring worship which helps people connect with and praise our Triune God. Their music, order of worship, proclaimed word, and sense of the presence of God’s Spirit all add to the quality of worship. Their congregation is known in their community context as a place of great worship        which celebrates and praises our Triune God. </a:t>
            </a:r>
          </a:p>
          <a:p>
            <a:pPr marL="0" marR="0" indent="0">
              <a:spcBef>
                <a:spcPts val="0"/>
              </a:spcBef>
              <a:spcAft>
                <a:spcPts val="0"/>
              </a:spcAft>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92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346FA-E584-4CD4-98AA-9FB71CEE1BA1}"/>
              </a:ext>
            </a:extLst>
          </p:cNvPr>
          <p:cNvSpPr>
            <a:spLocks noGrp="1"/>
          </p:cNvSpPr>
          <p:nvPr>
            <p:ph type="title"/>
          </p:nvPr>
        </p:nvSpPr>
        <p:spPr>
          <a:xfrm>
            <a:off x="628650" y="1301751"/>
            <a:ext cx="7877176" cy="649994"/>
          </a:xfrm>
        </p:spPr>
        <p:txBody>
          <a:bodyPr>
            <a:normAutofit/>
          </a:bodyPr>
          <a:lstStyle/>
          <a:p>
            <a:pPr algn="ctr"/>
            <a:r>
              <a:rPr lang="en-US" sz="3200" b="1" dirty="0">
                <a:latin typeface="Arial" panose="020B0604020202020204" pitchFamily="34" charset="0"/>
                <a:cs typeface="Arial" panose="020B0604020202020204" pitchFamily="34" charset="0"/>
              </a:rPr>
              <a:t>Thriving Congregations Soar with Faith</a:t>
            </a:r>
          </a:p>
        </p:txBody>
      </p:sp>
      <p:sp>
        <p:nvSpPr>
          <p:cNvPr id="5" name="Text Placeholder 4">
            <a:extLst>
              <a:ext uri="{FF2B5EF4-FFF2-40B4-BE49-F238E27FC236}">
                <a16:creationId xmlns:a16="http://schemas.microsoft.com/office/drawing/2014/main" id="{3066FA01-89C5-45DD-A36F-8ECD63780D49}"/>
              </a:ext>
            </a:extLst>
          </p:cNvPr>
          <p:cNvSpPr>
            <a:spLocks noGrp="1"/>
          </p:cNvSpPr>
          <p:nvPr>
            <p:ph type="body" idx="1"/>
          </p:nvPr>
        </p:nvSpPr>
        <p:spPr>
          <a:xfrm>
            <a:off x="623888" y="2266790"/>
            <a:ext cx="7886700" cy="2552859"/>
          </a:xfrm>
        </p:spPr>
        <p:txBody>
          <a:bodyPr>
            <a:normAutofit lnSpcReduction="10000"/>
          </a:bodyPr>
          <a:lstStyle/>
          <a:p>
            <a:r>
              <a:rPr lang="en-US" sz="2000" dirty="0">
                <a:latin typeface="Arial" panose="020B0604020202020204" pitchFamily="34" charset="0"/>
                <a:cs typeface="Arial" panose="020B0604020202020204" pitchFamily="34" charset="0"/>
              </a:rPr>
              <a:t>Presented on June 9, 2020 By</a:t>
            </a:r>
          </a:p>
          <a:p>
            <a:r>
              <a:rPr lang="en-US" sz="2000" b="1" dirty="0">
                <a:latin typeface="Arial" panose="020B0604020202020204" pitchFamily="34" charset="0"/>
                <a:cs typeface="Arial" panose="020B0604020202020204" pitchFamily="34" charset="0"/>
              </a:rPr>
              <a:t>George Bullard</a:t>
            </a:r>
            <a:r>
              <a:rPr lang="en-US" sz="2000" dirty="0">
                <a:latin typeface="Arial" panose="020B0604020202020204" pitchFamily="34" charset="0"/>
                <a:cs typeface="Arial" panose="020B0604020202020204" pitchFamily="34" charset="0"/>
              </a:rPr>
              <a:t>, Executive Director</a:t>
            </a:r>
          </a:p>
          <a:p>
            <a:r>
              <a:rPr lang="en-US" sz="2000" dirty="0">
                <a:latin typeface="Arial" panose="020B0604020202020204" pitchFamily="34" charset="0"/>
                <a:cs typeface="Arial" panose="020B0604020202020204" pitchFamily="34" charset="0"/>
              </a:rPr>
              <a:t>Columbia Metro Baptist Association</a:t>
            </a:r>
          </a:p>
          <a:p>
            <a:r>
              <a:rPr lang="en-US" sz="1800" dirty="0">
                <a:latin typeface="Arial" panose="020B0604020202020204" pitchFamily="34" charset="0"/>
                <a:cs typeface="Arial" panose="020B0604020202020204" pitchFamily="34" charset="0"/>
              </a:rPr>
              <a:t>PO Box 23192, Columbia, SC 29224</a:t>
            </a:r>
          </a:p>
          <a:p>
            <a:r>
              <a:rPr lang="en-US" sz="1800" b="1" i="1" dirty="0">
                <a:latin typeface="Arial" panose="020B0604020202020204" pitchFamily="34" charset="0"/>
                <a:cs typeface="Arial" panose="020B0604020202020204" pitchFamily="34" charset="0"/>
                <a:hlinkClick r:id="rId2"/>
              </a:rPr>
              <a:t>GeorgeBullard@ColumbiaMetro.org</a:t>
            </a:r>
            <a:endParaRPr lang="en-US" sz="1800" b="1"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803.619.7110</a:t>
            </a:r>
          </a:p>
          <a:p>
            <a:r>
              <a:rPr lang="en-US" sz="1400" b="1" i="1" dirty="0">
                <a:latin typeface="Arial" panose="020B0604020202020204" pitchFamily="34" charset="0"/>
                <a:cs typeface="Arial" panose="020B0604020202020204" pitchFamily="34" charset="0"/>
              </a:rPr>
              <a:t>Copyright 2020, Columbia Metro Baptist Association</a:t>
            </a:r>
          </a:p>
          <a:p>
            <a:endParaRPr lang="en-US" sz="1500" b="1" i="1"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9569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9</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Autofit/>
          </a:bodyPr>
          <a:lstStyle/>
          <a:p>
            <a:pPr marL="0" marR="0" indent="0">
              <a:spcBef>
                <a:spcPts val="0"/>
              </a:spcBef>
              <a:spcAft>
                <a:spcPts val="0"/>
              </a:spcAft>
              <a:buNone/>
            </a:pPr>
            <a:r>
              <a:rPr lang="en-US" sz="2200" b="1" dirty="0">
                <a:latin typeface="Arial" panose="020B0604020202020204" pitchFamily="34" charset="0"/>
                <a:ea typeface="Calibri" panose="020F0502020204030204" pitchFamily="34" charset="0"/>
              </a:rPr>
              <a:t>Thriving Congregations have healthy systems and structures.</a:t>
            </a:r>
            <a:r>
              <a:rPr lang="en-US" sz="2200" dirty="0">
                <a:latin typeface="Arial" panose="020B0604020202020204" pitchFamily="34" charset="0"/>
                <a:ea typeface="Calibri" panose="020F0502020204030204" pitchFamily="34" charset="0"/>
              </a:rPr>
              <a:t> They are known as a place of health. Their fellowship is positive. Their spiritual processes are life-giving. Their structures and decision-making empower people to soar with faith as they live out their spiritual calling, life skills, and personal preferences. They celebrate the diversity of   spiritual gifts, life skills, age generations, and church backgrounds. They work through their differences                  in healthy ways.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05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10</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Autofit/>
          </a:bodyPr>
          <a:lstStyle/>
          <a:p>
            <a:pPr marL="0" marR="0" indent="0">
              <a:spcBef>
                <a:spcPts val="0"/>
              </a:spcBef>
              <a:spcAft>
                <a:spcPts val="0"/>
              </a:spcAft>
              <a:buNone/>
            </a:pPr>
            <a:r>
              <a:rPr lang="en-US" sz="2200" b="1" dirty="0">
                <a:latin typeface="Arial" panose="020B0604020202020204" pitchFamily="34" charset="0"/>
                <a:ea typeface="Calibri" panose="020F0502020204030204" pitchFamily="34" charset="0"/>
              </a:rPr>
              <a:t>Thriving Congregations invest generously in their ministry.</a:t>
            </a:r>
            <a:r>
              <a:rPr lang="en-US" sz="2200" dirty="0">
                <a:latin typeface="Arial" panose="020B0604020202020204" pitchFamily="34" charset="0"/>
                <a:ea typeface="Calibri" panose="020F0502020204030204" pitchFamily="34" charset="0"/>
              </a:rPr>
              <a:t> They have many generous people who faithfully give their tithes and offerings. They spend a minimum of one-third of their income from the congregation on programs, ministries, and activities focused on new or current people connected with the congregation, plus on missional        efforts outside the congregation in their community        context and beyond to the world. (continued)</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464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Characteristic 10</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Autofit/>
          </a:bodyPr>
          <a:lstStyle/>
          <a:p>
            <a:pPr marL="0" marR="0" indent="0">
              <a:spcBef>
                <a:spcPts val="0"/>
              </a:spcBef>
              <a:spcAft>
                <a:spcPts val="0"/>
              </a:spcAft>
              <a:buNone/>
            </a:pPr>
            <a:r>
              <a:rPr lang="en-US" sz="2200" dirty="0">
                <a:latin typeface="Arial" panose="020B0604020202020204" pitchFamily="34" charset="0"/>
                <a:ea typeface="Calibri" panose="020F0502020204030204" pitchFamily="34" charset="0"/>
              </a:rPr>
              <a:t>(continued) No more than two-thirds of their income is spent on personnel and facilities. This allows them to focus financial resources on a lay-empowered ministry that builds a deeper sense of discipleship throughout the congregation and can empower prophetic ministry in their community context and the world.</a:t>
            </a:r>
          </a:p>
          <a:p>
            <a:pPr marL="0" marR="0" indent="0">
              <a:spcBef>
                <a:spcPts val="0"/>
              </a:spcBef>
              <a:spcAft>
                <a:spcPts val="0"/>
              </a:spcAft>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39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Characteristics of Thriving Congregations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lnSpcReduction="10000"/>
          </a:bodyPr>
          <a:lstStyle/>
          <a:p>
            <a:pPr marL="0" marR="0" indent="0">
              <a:spcBef>
                <a:spcPts val="0"/>
              </a:spcBef>
              <a:spcAft>
                <a:spcPts val="0"/>
              </a:spcAft>
              <a:buNone/>
            </a:pPr>
            <a:r>
              <a:rPr lang="en-US" sz="2400" dirty="0">
                <a:latin typeface="Arial" panose="020B0604020202020204" pitchFamily="34" charset="0"/>
                <a:ea typeface="Calibri" panose="020F0502020204030204" pitchFamily="34" charset="0"/>
              </a:rPr>
              <a:t>As you review these ten characteristics of thriving congregations, we welcome your feedback. What would you affirm about them, what would you challenge, and what suggestions do you have to strengthen them?</a:t>
            </a:r>
          </a:p>
          <a:p>
            <a:pPr marL="0" marR="0" indent="0">
              <a:spcBef>
                <a:spcPts val="0"/>
              </a:spcBef>
              <a:spcAft>
                <a:spcPts val="0"/>
              </a:spcAft>
              <a:buNone/>
            </a:pPr>
            <a:endParaRPr lang="en-US" sz="2400" dirty="0">
              <a:latin typeface="Arial" panose="020B0604020202020204" pitchFamily="34" charset="0"/>
              <a:ea typeface="Calibri" panose="020F0502020204030204" pitchFamily="34" charset="0"/>
            </a:endParaRPr>
          </a:p>
          <a:p>
            <a:pPr marL="0" marR="0" indent="0">
              <a:spcBef>
                <a:spcPts val="0"/>
              </a:spcBef>
              <a:spcAft>
                <a:spcPts val="0"/>
              </a:spcAft>
              <a:buNone/>
            </a:pPr>
            <a:r>
              <a:rPr lang="en-US" sz="2400" dirty="0">
                <a:latin typeface="Arial" panose="020B0604020202020204" pitchFamily="34" charset="0"/>
                <a:ea typeface="Calibri" panose="020F0502020204030204" pitchFamily="34" charset="0"/>
              </a:rPr>
              <a:t>Please provide feedback at </a:t>
            </a:r>
            <a:r>
              <a:rPr lang="en-US" sz="2400" dirty="0">
                <a:latin typeface="Arial" panose="020B0604020202020204" pitchFamily="34" charset="0"/>
                <a:ea typeface="Calibri" panose="020F0502020204030204" pitchFamily="34" charset="0"/>
                <a:hlinkClick r:id="rId3"/>
              </a:rPr>
              <a:t>https://forms.gle/qeoZKwpNaDEqNgF59</a:t>
            </a:r>
            <a:r>
              <a:rPr lang="en-US" sz="2400" dirty="0">
                <a:latin typeface="Arial" panose="020B0604020202020204" pitchFamily="34" charset="0"/>
                <a:ea typeface="Calibri" panose="020F0502020204030204" pitchFamily="34" charset="0"/>
              </a:rPr>
              <a:t>.</a:t>
            </a:r>
          </a:p>
          <a:p>
            <a:pPr marL="0" indent="0">
              <a:buNone/>
            </a:pPr>
            <a:r>
              <a:rPr lang="en-US" sz="2400" dirty="0">
                <a:latin typeface="Arial" panose="020B0604020202020204" pitchFamily="34" charset="0"/>
                <a:ea typeface="Calibri" panose="020F050202020403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11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Soar with Faith</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200" b="1" dirty="0">
                <a:latin typeface="Arial" panose="020B0604020202020204" pitchFamily="34" charset="0"/>
                <a:ea typeface="Calibri" panose="020F0502020204030204" pitchFamily="34" charset="0"/>
              </a:rPr>
              <a:t>What’s Next?</a:t>
            </a:r>
          </a:p>
          <a:p>
            <a:r>
              <a:rPr lang="en-US" sz="2200" dirty="0">
                <a:latin typeface="Arial" panose="020B0604020202020204" pitchFamily="34" charset="0"/>
                <a:ea typeface="Calibri" panose="020F0502020204030204" pitchFamily="34" charset="0"/>
              </a:rPr>
              <a:t>June 16</a:t>
            </a:r>
            <a:r>
              <a:rPr lang="en-US" sz="2200" baseline="30000" dirty="0">
                <a:latin typeface="Arial" panose="020B0604020202020204" pitchFamily="34" charset="0"/>
                <a:ea typeface="Calibri" panose="020F0502020204030204" pitchFamily="34" charset="0"/>
              </a:rPr>
              <a:t>th</a:t>
            </a:r>
            <a:r>
              <a:rPr lang="en-US" sz="2200" dirty="0">
                <a:latin typeface="Arial" panose="020B0604020202020204" pitchFamily="34" charset="0"/>
                <a:ea typeface="Calibri" panose="020F0502020204030204" pitchFamily="34" charset="0"/>
              </a:rPr>
              <a:t> – What does it mean to Soar with Faith?</a:t>
            </a:r>
          </a:p>
          <a:p>
            <a:r>
              <a:rPr lang="en-US" sz="2200" dirty="0">
                <a:latin typeface="Arial" panose="020B0604020202020204" pitchFamily="34" charset="0"/>
                <a:cs typeface="Arial" panose="020B0604020202020204" pitchFamily="34" charset="0"/>
              </a:rPr>
              <a:t>June 23</a:t>
            </a:r>
            <a:r>
              <a:rPr lang="en-US" sz="2200" baseline="30000" dirty="0">
                <a:latin typeface="Arial" panose="020B0604020202020204" pitchFamily="34" charset="0"/>
                <a:cs typeface="Arial" panose="020B0604020202020204" pitchFamily="34" charset="0"/>
              </a:rPr>
              <a:t>rd</a:t>
            </a:r>
            <a:r>
              <a:rPr lang="en-US" sz="2200" dirty="0">
                <a:latin typeface="Arial" panose="020B0604020202020204" pitchFamily="34" charset="0"/>
                <a:cs typeface="Arial" panose="020B0604020202020204" pitchFamily="34" charset="0"/>
              </a:rPr>
              <a:t> – Build the Bridge – By Catapult Group </a:t>
            </a:r>
          </a:p>
          <a:p>
            <a:r>
              <a:rPr lang="en-US" sz="2200" dirty="0">
                <a:latin typeface="Arial" panose="020B0604020202020204" pitchFamily="34" charset="0"/>
                <a:cs typeface="Arial" panose="020B0604020202020204" pitchFamily="34" charset="0"/>
              </a:rPr>
              <a:t>June 30</a:t>
            </a:r>
            <a:r>
              <a:rPr lang="en-US" sz="2200" baseline="30000" dirty="0">
                <a:latin typeface="Arial" panose="020B0604020202020204" pitchFamily="34" charset="0"/>
                <a:cs typeface="Arial" panose="020B0604020202020204" pitchFamily="34" charset="0"/>
              </a:rPr>
              <a:t>th</a:t>
            </a:r>
            <a:r>
              <a:rPr lang="en-US" sz="2200" dirty="0">
                <a:latin typeface="Arial" panose="020B0604020202020204" pitchFamily="34" charset="0"/>
                <a:cs typeface="Arial" panose="020B0604020202020204" pitchFamily="34" charset="0"/>
              </a:rPr>
              <a:t> – Potential ReThriving Congregations </a:t>
            </a:r>
          </a:p>
          <a:p>
            <a:r>
              <a:rPr lang="en-US" sz="2200" dirty="0">
                <a:latin typeface="Arial" panose="020B0604020202020204" pitchFamily="34" charset="0"/>
                <a:cs typeface="Arial" panose="020B0604020202020204" pitchFamily="34" charset="0"/>
              </a:rPr>
              <a:t>July – Vacation Month – No Video Conferences</a:t>
            </a:r>
          </a:p>
          <a:p>
            <a:r>
              <a:rPr lang="en-US" sz="2200" dirty="0">
                <a:latin typeface="Arial" panose="020B0604020202020204" pitchFamily="34" charset="0"/>
                <a:cs typeface="Arial" panose="020B0604020202020204" pitchFamily="34" charset="0"/>
              </a:rPr>
              <a:t>August 4</a:t>
            </a:r>
            <a:r>
              <a:rPr lang="en-US" sz="2200" baseline="30000" dirty="0">
                <a:latin typeface="Arial" panose="020B0604020202020204" pitchFamily="34" charset="0"/>
                <a:cs typeface="Arial" panose="020B0604020202020204" pitchFamily="34" charset="0"/>
              </a:rPr>
              <a:t>th</a:t>
            </a:r>
            <a:r>
              <a:rPr lang="en-US" sz="2200" dirty="0">
                <a:latin typeface="Arial" panose="020B0604020202020204" pitchFamily="34" charset="0"/>
                <a:cs typeface="Arial" panose="020B0604020202020204" pitchFamily="34" charset="0"/>
              </a:rPr>
              <a:t> – 5 Voices – By Catapult Group</a:t>
            </a: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725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Soar with Faith</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200" b="1" dirty="0">
                <a:latin typeface="Arial" panose="020B0604020202020204" pitchFamily="34" charset="0"/>
                <a:ea typeface="Calibri" panose="020F0502020204030204" pitchFamily="34" charset="0"/>
              </a:rPr>
              <a:t>You Need to Register for these Sessions – if you not already on the “permanent” list to receive an invitation?</a:t>
            </a:r>
          </a:p>
          <a:p>
            <a:pPr marL="0" indent="0">
              <a:buNone/>
            </a:pPr>
            <a:endParaRPr lang="en-US" sz="2200" b="1" dirty="0">
              <a:latin typeface="Arial" panose="020B0604020202020204" pitchFamily="34" charset="0"/>
              <a:ea typeface="Calibri" panose="020F0502020204030204" pitchFamily="34" charset="0"/>
            </a:endParaRPr>
          </a:p>
          <a:p>
            <a:r>
              <a:rPr lang="en-US" sz="2400" b="1" dirty="0">
                <a:solidFill>
                  <a:srgbClr val="90949C"/>
                </a:solidFill>
                <a:latin typeface="Helvetica" panose="020B0604020202020204" pitchFamily="34" charset="0"/>
                <a:hlinkClick r:id="rId3"/>
              </a:rPr>
              <a:t>https://forms.gle/gmgaBBqjXBgChnGa7</a:t>
            </a:r>
            <a:r>
              <a:rPr lang="en-US" sz="2400" b="1" dirty="0">
                <a:solidFill>
                  <a:srgbClr val="90949C"/>
                </a:solidFill>
                <a:latin typeface="Helvetica" panose="020B0604020202020204" pitchFamily="34" charset="0"/>
              </a:rPr>
              <a:t> </a:t>
            </a:r>
            <a:endParaRPr lang="en-US" sz="2200" b="1" dirty="0">
              <a:latin typeface="Arial" panose="020B0604020202020204" pitchFamily="34" charset="0"/>
              <a:ea typeface="Calibri" panose="020F050202020403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24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Soar with Faith</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200" b="1" dirty="0">
                <a:latin typeface="Arial" panose="020B0604020202020204" pitchFamily="34" charset="0"/>
                <a:ea typeface="Calibri" panose="020F0502020204030204" pitchFamily="34" charset="0"/>
              </a:rPr>
              <a:t>Connect with Our Facebook Group on Thriving Congregations Soar with Faith</a:t>
            </a:r>
          </a:p>
          <a:p>
            <a:pPr marL="0" indent="0">
              <a:buNone/>
            </a:pPr>
            <a:endParaRPr lang="en-US" sz="2200" b="1" dirty="0">
              <a:latin typeface="Arial" panose="020B0604020202020204" pitchFamily="34" charset="0"/>
              <a:ea typeface="Calibri" panose="020F0502020204030204" pitchFamily="34" charset="0"/>
            </a:endParaRPr>
          </a:p>
          <a:p>
            <a:r>
              <a:rPr lang="en-US" sz="2000" b="1" dirty="0">
                <a:hlinkClick r:id="rId3"/>
              </a:rPr>
              <a:t>https://www.facebook.com/groups/thrivingcongregationssoar/</a:t>
            </a:r>
            <a:endParaRPr lang="en-US" sz="2000" b="1" dirty="0">
              <a:latin typeface="Arial" panose="020B0604020202020204" pitchFamily="34" charset="0"/>
              <a:ea typeface="Calibri" panose="020F050202020403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58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346FA-E584-4CD4-98AA-9FB71CEE1BA1}"/>
              </a:ext>
            </a:extLst>
          </p:cNvPr>
          <p:cNvSpPr>
            <a:spLocks noGrp="1"/>
          </p:cNvSpPr>
          <p:nvPr>
            <p:ph type="title"/>
          </p:nvPr>
        </p:nvSpPr>
        <p:spPr>
          <a:xfrm>
            <a:off x="628650" y="1301751"/>
            <a:ext cx="7877176" cy="649994"/>
          </a:xfrm>
        </p:spPr>
        <p:txBody>
          <a:bodyPr>
            <a:normAutofit/>
          </a:bodyPr>
          <a:lstStyle/>
          <a:p>
            <a:pPr algn="ctr"/>
            <a:r>
              <a:rPr lang="en-US" sz="3200" b="1" dirty="0">
                <a:latin typeface="Arial" panose="020B0604020202020204" pitchFamily="34" charset="0"/>
                <a:cs typeface="Arial" panose="020B0604020202020204" pitchFamily="34" charset="0"/>
              </a:rPr>
              <a:t>Thriving Congregations Soar with Faith</a:t>
            </a:r>
          </a:p>
        </p:txBody>
      </p:sp>
      <p:sp>
        <p:nvSpPr>
          <p:cNvPr id="5" name="Text Placeholder 4">
            <a:extLst>
              <a:ext uri="{FF2B5EF4-FFF2-40B4-BE49-F238E27FC236}">
                <a16:creationId xmlns:a16="http://schemas.microsoft.com/office/drawing/2014/main" id="{3066FA01-89C5-45DD-A36F-8ECD63780D49}"/>
              </a:ext>
            </a:extLst>
          </p:cNvPr>
          <p:cNvSpPr>
            <a:spLocks noGrp="1"/>
          </p:cNvSpPr>
          <p:nvPr>
            <p:ph type="body" idx="1"/>
          </p:nvPr>
        </p:nvSpPr>
        <p:spPr>
          <a:xfrm>
            <a:off x="623888" y="2266790"/>
            <a:ext cx="7886700" cy="2552859"/>
          </a:xfrm>
        </p:spPr>
        <p:txBody>
          <a:bodyPr>
            <a:normAutofit lnSpcReduction="10000"/>
          </a:bodyPr>
          <a:lstStyle/>
          <a:p>
            <a:r>
              <a:rPr lang="en-US" sz="2000" dirty="0">
                <a:latin typeface="Arial" panose="020B0604020202020204" pitchFamily="34" charset="0"/>
                <a:cs typeface="Arial" panose="020B0604020202020204" pitchFamily="34" charset="0"/>
              </a:rPr>
              <a:t>Presented on June 9, 2020 By</a:t>
            </a:r>
          </a:p>
          <a:p>
            <a:r>
              <a:rPr lang="en-US" sz="2000" b="1" dirty="0">
                <a:latin typeface="Arial" panose="020B0604020202020204" pitchFamily="34" charset="0"/>
                <a:cs typeface="Arial" panose="020B0604020202020204" pitchFamily="34" charset="0"/>
              </a:rPr>
              <a:t>George Bullard</a:t>
            </a:r>
            <a:r>
              <a:rPr lang="en-US" sz="2000" dirty="0">
                <a:latin typeface="Arial" panose="020B0604020202020204" pitchFamily="34" charset="0"/>
                <a:cs typeface="Arial" panose="020B0604020202020204" pitchFamily="34" charset="0"/>
              </a:rPr>
              <a:t>, Executive Director</a:t>
            </a:r>
          </a:p>
          <a:p>
            <a:r>
              <a:rPr lang="en-US" sz="2000" dirty="0">
                <a:latin typeface="Arial" panose="020B0604020202020204" pitchFamily="34" charset="0"/>
                <a:cs typeface="Arial" panose="020B0604020202020204" pitchFamily="34" charset="0"/>
              </a:rPr>
              <a:t>Columbia Metro Baptist Association</a:t>
            </a:r>
          </a:p>
          <a:p>
            <a:r>
              <a:rPr lang="en-US" sz="1800" dirty="0">
                <a:latin typeface="Arial" panose="020B0604020202020204" pitchFamily="34" charset="0"/>
                <a:cs typeface="Arial" panose="020B0604020202020204" pitchFamily="34" charset="0"/>
              </a:rPr>
              <a:t>PO Box 23192, Columbia, SC 29224</a:t>
            </a:r>
          </a:p>
          <a:p>
            <a:r>
              <a:rPr lang="en-US" sz="1800" b="1" i="1" dirty="0">
                <a:latin typeface="Arial" panose="020B0604020202020204" pitchFamily="34" charset="0"/>
                <a:cs typeface="Arial" panose="020B0604020202020204" pitchFamily="34" charset="0"/>
                <a:hlinkClick r:id="rId2"/>
              </a:rPr>
              <a:t>GeorgeBullard@ColumbiaMetro.org</a:t>
            </a:r>
            <a:endParaRPr lang="en-US" sz="1800" b="1"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803.619.7110</a:t>
            </a:r>
          </a:p>
          <a:p>
            <a:r>
              <a:rPr lang="en-US" sz="1400" b="1" i="1" dirty="0">
                <a:latin typeface="Arial" panose="020B0604020202020204" pitchFamily="34" charset="0"/>
                <a:cs typeface="Arial" panose="020B0604020202020204" pitchFamily="34" charset="0"/>
              </a:rPr>
              <a:t>Copyright 2020, Columbia Metro Baptist Association</a:t>
            </a:r>
          </a:p>
          <a:p>
            <a:endParaRPr lang="en-US" sz="1500" b="1" i="1"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80958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528" y="2915010"/>
            <a:ext cx="4687824" cy="1955790"/>
          </a:xfrm>
          <a:prstGeom prst="rect">
            <a:avLst/>
          </a:prstGeom>
        </p:spPr>
      </p:pic>
      <p:sp>
        <p:nvSpPr>
          <p:cNvPr id="7" name="Rectangle 6"/>
          <p:cNvSpPr/>
          <p:nvPr/>
        </p:nvSpPr>
        <p:spPr>
          <a:xfrm>
            <a:off x="173736" y="182880"/>
            <a:ext cx="8738616" cy="521208"/>
          </a:xfrm>
          <a:prstGeom prst="rect">
            <a:avLst/>
          </a:prstGeom>
          <a:solidFill>
            <a:srgbClr val="511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77774" y="272700"/>
            <a:ext cx="8366760" cy="400110"/>
          </a:xfrm>
          <a:prstGeom prst="rect">
            <a:avLst/>
          </a:prstGeom>
          <a:noFill/>
        </p:spPr>
        <p:txBody>
          <a:bodyPr wrap="square" rtlCol="0">
            <a:spAutoFit/>
          </a:bodyPr>
          <a:lstStyle/>
          <a:p>
            <a:pPr algn="ctr"/>
            <a:r>
              <a:rPr lang="en-US" sz="2000" b="1" cap="all" dirty="0">
                <a:solidFill>
                  <a:schemeClr val="bg1"/>
                </a:solidFill>
                <a:latin typeface="Arial" panose="020B0604020202020204" pitchFamily="34" charset="0"/>
                <a:cs typeface="Arial" panose="020B0604020202020204" pitchFamily="34" charset="0"/>
              </a:rPr>
              <a:t>Thriving congregations soar with faith</a:t>
            </a:r>
          </a:p>
        </p:txBody>
      </p:sp>
      <p:sp>
        <p:nvSpPr>
          <p:cNvPr id="2" name="Rectangle 1">
            <a:extLst>
              <a:ext uri="{FF2B5EF4-FFF2-40B4-BE49-F238E27FC236}">
                <a16:creationId xmlns:a16="http://schemas.microsoft.com/office/drawing/2014/main" id="{E93C1617-C24E-490A-BD1B-96535EEB1264}"/>
              </a:ext>
            </a:extLst>
          </p:cNvPr>
          <p:cNvSpPr/>
          <p:nvPr/>
        </p:nvSpPr>
        <p:spPr>
          <a:xfrm>
            <a:off x="3113908" y="2387084"/>
            <a:ext cx="1107996" cy="369332"/>
          </a:xfrm>
          <a:prstGeom prst="rect">
            <a:avLst/>
          </a:prstGeom>
        </p:spPr>
        <p:txBody>
          <a:bodyPr wrap="none">
            <a:spAutoFit/>
          </a:bodyPr>
          <a:lstStyle/>
          <a:p>
            <a:r>
              <a:rPr lang="en-US" b="1" dirty="0">
                <a:solidFill>
                  <a:prstClr val="black"/>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47546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Soar with Faith</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400" dirty="0">
                <a:latin typeface="Arial" panose="020B0604020202020204" pitchFamily="34" charset="0"/>
                <a:cs typeface="Arial" panose="020B0604020202020204" pitchFamily="34" charset="0"/>
              </a:rPr>
              <a:t>Thriving Congregations is a strategy focused on congregations in three of the five stages of the life cycle of a congregation.</a:t>
            </a:r>
          </a:p>
          <a:p>
            <a:pPr marL="457200" indent="-457200">
              <a:buFont typeface="+mj-lt"/>
              <a:buAutoNum type="arabicPeriod"/>
            </a:pPr>
            <a:r>
              <a:rPr lang="en-US" sz="2400" dirty="0">
                <a:latin typeface="Arial" panose="020B0604020202020204" pitchFamily="34" charset="0"/>
                <a:cs typeface="Arial" panose="020B0604020202020204" pitchFamily="34" charset="0"/>
              </a:rPr>
              <a:t>Thriving Congregations</a:t>
            </a:r>
          </a:p>
          <a:p>
            <a:pPr marL="457200" indent="-457200">
              <a:buFont typeface="+mj-lt"/>
              <a:buAutoNum type="arabicPeriod"/>
            </a:pPr>
            <a:r>
              <a:rPr lang="en-US" sz="2400" dirty="0">
                <a:latin typeface="Arial" panose="020B0604020202020204" pitchFamily="34" charset="0"/>
                <a:cs typeface="Arial" panose="020B0604020202020204" pitchFamily="34" charset="0"/>
              </a:rPr>
              <a:t>Potential ReThriving Congregations</a:t>
            </a:r>
          </a:p>
          <a:p>
            <a:pPr marL="457200" indent="-457200">
              <a:buFont typeface="+mj-lt"/>
              <a:buAutoNum type="arabicPeriod"/>
            </a:pPr>
            <a:r>
              <a:rPr lang="en-US" sz="2400" dirty="0">
                <a:latin typeface="Arial" panose="020B0604020202020204" pitchFamily="34" charset="0"/>
                <a:cs typeface="Arial" panose="020B0604020202020204" pitchFamily="34" charset="0"/>
              </a:rPr>
              <a:t>Potential Thriving Congregations.</a:t>
            </a:r>
          </a:p>
        </p:txBody>
      </p:sp>
    </p:spTree>
    <p:extLst>
      <p:ext uri="{BB962C8B-B14F-4D97-AF65-F5344CB8AC3E}">
        <p14:creationId xmlns:p14="http://schemas.microsoft.com/office/powerpoint/2010/main" val="29915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03D51C-8010-4DA3-9F24-AA3421594E97}"/>
              </a:ext>
            </a:extLst>
          </p:cNvPr>
          <p:cNvPicPr>
            <a:picLocks noChangeAspect="1"/>
          </p:cNvPicPr>
          <p:nvPr/>
        </p:nvPicPr>
        <p:blipFill>
          <a:blip r:embed="rId2"/>
          <a:stretch>
            <a:fillRect/>
          </a:stretch>
        </p:blipFill>
        <p:spPr>
          <a:xfrm>
            <a:off x="291994" y="253572"/>
            <a:ext cx="8560014" cy="4889927"/>
          </a:xfrm>
          <a:prstGeom prst="rect">
            <a:avLst/>
          </a:prstGeom>
        </p:spPr>
      </p:pic>
    </p:spTree>
    <p:extLst>
      <p:ext uri="{BB962C8B-B14F-4D97-AF65-F5344CB8AC3E}">
        <p14:creationId xmlns:p14="http://schemas.microsoft.com/office/powerpoint/2010/main" val="313646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Soar with Faith</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400" dirty="0">
                <a:latin typeface="Arial" panose="020B0604020202020204" pitchFamily="34" charset="0"/>
                <a:cs typeface="Arial" panose="020B0604020202020204" pitchFamily="34" charset="0"/>
              </a:rPr>
              <a:t>1. </a:t>
            </a:r>
            <a:r>
              <a:rPr lang="en-US" sz="2400" b="1" dirty="0">
                <a:latin typeface="Arial" panose="020B0604020202020204" pitchFamily="34" charset="0"/>
                <a:cs typeface="Arial" panose="020B0604020202020204" pitchFamily="34" charset="0"/>
              </a:rPr>
              <a:t>Thriving Congregations</a:t>
            </a:r>
            <a:r>
              <a:rPr lang="en-US" sz="2400" dirty="0">
                <a:latin typeface="Arial" panose="020B0604020202020204" pitchFamily="34" charset="0"/>
                <a:cs typeface="Arial" panose="020B0604020202020204" pitchFamily="34" charset="0"/>
              </a:rPr>
              <a:t> are congregations who are in the prime of their life with full engagement of Vision, Relationships, Programs, and Management, and exhibit strong, positive functioning in the ten characteristics of Thriving Congregations. They are in the Adulthood or Maturity stages of the congregational life cycle.</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38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Soar with Faith</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400" dirty="0">
                <a:latin typeface="Arial" panose="020B0604020202020204" pitchFamily="34" charset="0"/>
                <a:cs typeface="Arial" panose="020B0604020202020204" pitchFamily="34" charset="0"/>
              </a:rPr>
              <a:t>2. </a:t>
            </a:r>
            <a:r>
              <a:rPr lang="en-US" sz="2400" b="1" dirty="0">
                <a:latin typeface="Arial" panose="020B0604020202020204" pitchFamily="34" charset="0"/>
                <a:cs typeface="Arial" panose="020B0604020202020204" pitchFamily="34" charset="0"/>
              </a:rPr>
              <a:t>Potential Re-Thriving Congregations</a:t>
            </a:r>
            <a:r>
              <a:rPr lang="en-US" sz="2400" dirty="0">
                <a:latin typeface="Arial" panose="020B0604020202020204" pitchFamily="34" charset="0"/>
                <a:cs typeface="Arial" panose="020B0604020202020204" pitchFamily="34" charset="0"/>
              </a:rPr>
              <a:t> are congregations who were once Thriving Congregations, but Vision has diminished, and Programs are declining. They have the potential and resources to thrive once more. They are in the late Maturity, Empty Nest or Retirement stages of the congregational life cycle.</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47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Thriving Congregations Soar with Faith</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400" dirty="0">
                <a:latin typeface="Arial" panose="020B0604020202020204" pitchFamily="34" charset="0"/>
                <a:cs typeface="Arial" panose="020B0604020202020204" pitchFamily="34" charset="0"/>
              </a:rPr>
              <a:t>3. </a:t>
            </a:r>
            <a:r>
              <a:rPr lang="en-US" sz="2400" b="1" dirty="0">
                <a:latin typeface="Arial" panose="020B0604020202020204" pitchFamily="34" charset="0"/>
                <a:cs typeface="Arial" panose="020B0604020202020204" pitchFamily="34" charset="0"/>
              </a:rPr>
              <a:t>Potential Thriving Congregations</a:t>
            </a:r>
            <a:r>
              <a:rPr lang="en-US" sz="2400" dirty="0">
                <a:latin typeface="Arial" panose="020B0604020202020204" pitchFamily="34" charset="0"/>
                <a:cs typeface="Arial" panose="020B0604020202020204" pitchFamily="34" charset="0"/>
              </a:rPr>
              <a:t> are congregations who are typically between seven and 21 years old who have not yet become a Thriving Congregation but have the potential and desire to do so. They are in the Childhood and Adolescence stages of the  congregational life cycle.</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38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Characteristics of Thriving Congregations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400" dirty="0">
                <a:latin typeface="Arial" panose="020B0604020202020204" pitchFamily="34" charset="0"/>
                <a:cs typeface="Arial" panose="020B0604020202020204" pitchFamily="34" charset="0"/>
              </a:rPr>
              <a:t>Here are ten characteristics of Thriving Congregations for dialogue. They are not yet ready for “prime time” and to be shared within congregations. We want to dialogue with you to clarify these and modify them. They are intentionally written in general and process-related   terms without many specifics. Various tactics are   implied but not stated. </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3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381000" y="1313970"/>
            <a:ext cx="836295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Characteristics of Thriving Congregations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400" dirty="0">
                <a:latin typeface="Arial" panose="020B0604020202020204" pitchFamily="34" charset="0"/>
                <a:ea typeface="Calibri" panose="020F0502020204030204" pitchFamily="34" charset="0"/>
              </a:rPr>
              <a:t>We have high expectations concerning thriving congregations. We would agree with the statement by management guru Jim Collins: “No matter how much you have achieved, you will always be merely good relative to what you can become. Greatness is an inherently dynamic process, not an endpoint.” </a:t>
            </a:r>
          </a:p>
          <a:p>
            <a:pPr marL="0" indent="0">
              <a:buNone/>
            </a:pPr>
            <a:r>
              <a:rPr lang="en-US" sz="1600" dirty="0">
                <a:latin typeface="Arial" panose="020B0604020202020204" pitchFamily="34" charset="0"/>
                <a:ea typeface="Calibri" panose="020F0502020204030204" pitchFamily="34" charset="0"/>
              </a:rPr>
              <a:t>(Jim Collins, </a:t>
            </a:r>
            <a:r>
              <a:rPr lang="en-US" sz="1600" i="1" dirty="0">
                <a:latin typeface="Arial" panose="020B0604020202020204" pitchFamily="34" charset="0"/>
                <a:ea typeface="Calibri" panose="020F0502020204030204" pitchFamily="34" charset="0"/>
              </a:rPr>
              <a:t>Good to Great and the Social Sectors</a:t>
            </a:r>
            <a:r>
              <a:rPr lang="en-US" sz="1600" dirty="0">
                <a:latin typeface="Arial" panose="020B0604020202020204" pitchFamily="34" charset="0"/>
                <a:ea typeface="Calibri" panose="020F0502020204030204" pitchFamily="34" charset="0"/>
              </a:rPr>
              <a:t>, 2005, p. 9)</a:t>
            </a:r>
            <a:r>
              <a:rPr lang="en-US" sz="2400" dirty="0">
                <a:latin typeface="Arial" panose="020B0604020202020204" pitchFamily="34" charset="0"/>
                <a:ea typeface="Calibri" panose="020F050202020403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299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iteria for Partnership with a Parachurch Ministry, 11.18.17 Edition" id="{7F839D97-4947-413B-B057-43899E2F27E1}" vid="{D24196E3-86EB-457A-A28F-0879B3389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Criteria for Partnership with a Parachurch Ministry, 11.18.17 Edition</Template>
  <TotalTime>671</TotalTime>
  <Words>1582</Words>
  <Application>Microsoft Office PowerPoint</Application>
  <PresentationFormat>On-screen Show (16:9)</PresentationFormat>
  <Paragraphs>137</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Helvetica</vt:lpstr>
      <vt:lpstr>Office Theme</vt:lpstr>
      <vt:lpstr>PowerPoint Presentation</vt:lpstr>
      <vt:lpstr>Thriving Congregations Soar with Faith</vt:lpstr>
      <vt:lpstr>Thriving Congregations Soar with Faith</vt:lpstr>
      <vt:lpstr>PowerPoint Presentation</vt:lpstr>
      <vt:lpstr>Thriving Congregations Soar with Faith</vt:lpstr>
      <vt:lpstr>Thriving Congregations Soar with Faith</vt:lpstr>
      <vt:lpstr>Thriving Congregations Soar with Faith</vt:lpstr>
      <vt:lpstr>Characteristics of Thriving Congregations</vt:lpstr>
      <vt:lpstr>Characteristics of Thriving Congregations</vt:lpstr>
      <vt:lpstr>Characteristics of Thriving Congregations</vt:lpstr>
      <vt:lpstr>Characteristics of Thriving Congregations</vt:lpstr>
      <vt:lpstr>Thriving Congregations Characteristic 1</vt:lpstr>
      <vt:lpstr>Thriving Congregations Characteristic 2</vt:lpstr>
      <vt:lpstr>Thriving Congregations Characteristic 3</vt:lpstr>
      <vt:lpstr>Thriving Congregations Characteristic 4</vt:lpstr>
      <vt:lpstr>Thriving Congregations Characteristic 5</vt:lpstr>
      <vt:lpstr>Thriving Congregations Characteristic 6</vt:lpstr>
      <vt:lpstr>Thriving Congregations Characteristic 7</vt:lpstr>
      <vt:lpstr>Thriving Congregations Characteristic 8</vt:lpstr>
      <vt:lpstr>Thriving Congregations Characteristic 9</vt:lpstr>
      <vt:lpstr>Thriving Congregations Characteristic 10</vt:lpstr>
      <vt:lpstr>Thriving Congregations Characteristic 10</vt:lpstr>
      <vt:lpstr>Characteristics of Thriving Congregations</vt:lpstr>
      <vt:lpstr>Thriving Congregations Soar with Faith</vt:lpstr>
      <vt:lpstr>Thriving Congregations Soar with Faith</vt:lpstr>
      <vt:lpstr>Thriving Congregations Soar with Faith</vt:lpstr>
      <vt:lpstr>Thriving Congregations Soar with Faith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Bullard</dc:creator>
  <cp:lastModifiedBy>George Bullard</cp:lastModifiedBy>
  <cp:revision>20</cp:revision>
  <cp:lastPrinted>2020-06-09T20:01:15Z</cp:lastPrinted>
  <dcterms:created xsi:type="dcterms:W3CDTF">2017-11-19T12:52:00Z</dcterms:created>
  <dcterms:modified xsi:type="dcterms:W3CDTF">2020-06-09T20:28:48Z</dcterms:modified>
</cp:coreProperties>
</file>